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22260" y="21554"/>
            <a:ext cx="1486673" cy="477791"/>
            <a:chOff x="5522260" y="21554"/>
            <a:chExt cx="1486673" cy="47779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22260" y="140539"/>
              <a:ext cx="14866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参考様式</a:t>
              </a:r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821608" cy="900558"/>
            <a:chOff x="205683" y="2009675"/>
            <a:chExt cx="682160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821608" cy="895814"/>
              <a:chOff x="205684" y="2047412"/>
              <a:chExt cx="682160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8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1605772" y="2212015"/>
                <a:ext cx="5421520" cy="307777"/>
                <a:chOff x="1605772" y="2178562"/>
                <a:chExt cx="5421520" cy="307777"/>
              </a:xfrm>
            </p:grpSpPr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1605772" y="2178562"/>
                  <a:ext cx="811601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令和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20590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年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826317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月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361541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日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389676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4431989" y="2178562"/>
                  <a:ext cx="1204792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　～　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5822500" y="2178562"/>
                  <a:ext cx="120479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47151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31"/>
            <a:ext cx="6458043" cy="511493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22"/>
            <a:ext cx="6458043" cy="511493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472467" cy="1342314"/>
            <a:chOff x="205683" y="4649402"/>
            <a:chExt cx="6472467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82"/>
            <a:ext cx="6458043" cy="511493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4"/>
            <a:ext cx="6458043" cy="511493"/>
            <a:chOff x="205683" y="9250425"/>
            <a:chExt cx="6458043" cy="551497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25"/>
              <a:ext cx="6458043" cy="551497"/>
              <a:chOff x="185556" y="3407740"/>
              <a:chExt cx="6458043" cy="5795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40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催物のチラシや計画書等（既存資料）を併せてご提出ください。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181165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3009049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452184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5277226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施設内（出入口、トイレ、ウイルスが付着した可能性のある場所等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6102268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879868"/>
            <a:ext cx="6466338" cy="1776644"/>
            <a:chOff x="205683" y="6630930"/>
            <a:chExt cx="6466338" cy="1776644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177175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時間差入退場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等により、入退場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る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）や各地域の通知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サービスを奨励する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大声を伴う可能性の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ある催物では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演者が発声する場合には、舞台から観客の間隔を２ｍ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足型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の配置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、等により、混雑時でも密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2585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4784425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前後の感染防止の注意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５つの場面」の注意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別ガイドライン遵守店舗の利用呼びかけ等</a:t>
              </a: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5683" y="2216719"/>
            <a:ext cx="6466338" cy="2337175"/>
            <a:chOff x="205683" y="2043097"/>
            <a:chExt cx="6466338" cy="2337175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3097"/>
              <a:ext cx="6466338" cy="2275716"/>
              <a:chOff x="205683" y="2098146"/>
              <a:chExt cx="6466338" cy="2275716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098146"/>
                <a:ext cx="1355488" cy="2275716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3"/>
              <a:ext cx="4985518" cy="684000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練習時等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も含め、声を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発出する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の適切な距離確保、換気等の対策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7979737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ライン遵守の旨の公表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主催者及び施設管理者が、業種別ガイドラインに従った取組を行う旨、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2908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2"/>
            <a:ext cx="6652695" cy="1642863"/>
            <a:chOff x="205683" y="2062928"/>
            <a:chExt cx="6652695" cy="164286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8"/>
              <a:ext cx="6652695" cy="1642863"/>
              <a:chOff x="205683" y="2098144"/>
              <a:chExt cx="6652695" cy="1642863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4"/>
                <a:ext cx="1355488" cy="1642863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誘導員の配置等により、移動時の適切な身体的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1000844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304235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ビニールシート等を用いた適切な対人距離の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5305" y="4189920"/>
            <a:ext cx="6652695" cy="928727"/>
            <a:chOff x="205683" y="2098144"/>
            <a:chExt cx="6652695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86503" y="2100991"/>
              <a:ext cx="5171875" cy="925880"/>
              <a:chOff x="1686503" y="6633775"/>
              <a:chExt cx="5171875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86503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59721" y="6940532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5959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7196673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1744</Words>
  <Application>Microsoft Office PowerPoint</Application>
  <PresentationFormat>A4 210 x 297 mm</PresentationFormat>
  <Paragraphs>255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SG19100のC20-3463</cp:lastModifiedBy>
  <cp:revision>430</cp:revision>
  <cp:lastPrinted>2021-07-01T00:13:35Z</cp:lastPrinted>
  <dcterms:created xsi:type="dcterms:W3CDTF">2021-06-21T06:44:25Z</dcterms:created>
  <dcterms:modified xsi:type="dcterms:W3CDTF">2021-07-01T00:13:37Z</dcterms:modified>
</cp:coreProperties>
</file>