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17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46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32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33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67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8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85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1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63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06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43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710CF-E1FC-F344-86B6-5FE329B02894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D7D87-A943-2E41-972F-C114491A99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53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35990F-1FBB-2744-BA9E-64D05B11A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4B3A40C-9F73-A149-825A-7AC55AFF9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5326653-9A76-6047-ABF7-E15A2ECB7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9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C57568F-5FDF-C443-AF5F-21F59D354A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A878CBE-C7C9-4941-B334-5DA72CA329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8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0CA8189-E429-2E4E-8609-3AF840252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2862F0E-CB46-5E44-B20F-9C57B4661A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6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15D19A4-322D-7943-B0F4-474392D197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3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AE2468-85FD-F348-9DFF-DF1A88C99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DEBBA2B-048B-724D-B12D-1B554C649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DAD83D4-5536-A24D-A2E8-21A8DC17D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53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42AAAA-714C-1441-B608-65966A44A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19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175958A-8626-984F-B0A2-D0D10287C6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2ACC58-68FA-ED4F-8A14-5A19DEC262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5A08A5-FEE7-3A45-B462-41FF9A017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96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7D300A-3AD1-AD45-8CFE-2458D68957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8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CD41C1E-9BB4-7747-A460-12F24E05D6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097138F-021D-6845-A7AF-945BE2CDD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3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B2165BC-3F90-B940-BC70-E185B86B3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8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9ED202D-FC83-FF4D-AF28-CA67E36A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1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BC6EC6-8D00-D04E-BF6C-B96A7C02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8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C26401-D34A-0442-B127-A9327031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9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9336A9-96CC-B248-B3A6-62ABCC37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3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5BAF00-758D-D045-92DC-0F9B110D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CB24D20-7098-2341-A238-B0605087C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8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2C076F-D4B7-3A42-80C8-B9CEC0A4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9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A70158-674C-7343-A858-03B2BA85D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5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E61E81-C2A8-B14E-84E2-5F905FEC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71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1A3CC71-2EE3-A94D-8C12-AA2180B2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1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57E184-969D-304D-845E-902E2832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57235F-9139-1C46-8CD7-41DAAED44A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1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881BAC-4A42-0143-8BE4-46BF8EC643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2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FFAE5D-3D22-1B4A-9DBB-A8730D794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0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9480024-1416-A746-A649-BA1E6059F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1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CAE392-F16C-D14D-A5D3-37AB87DCE6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87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4AFC03-3B1F-6349-A369-2A75CA44E0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1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5BAE484-EC19-7B43-A164-5668905547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00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3D01816-A73F-7146-8659-0AE5CEFFC4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16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14F461F-BBC3-774B-BE3D-858A6AEEB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58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EBF340-679D-7049-ACF4-0A70EB4F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5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A69E78A-8C70-714A-913E-5C46B23673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35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7E62B0-8C8C-0C4E-9065-EC0D55E56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2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144851-23B4-6A41-9CF8-95A6AA268D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65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982CE8-50A3-D84C-8E29-057BE6CCF3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8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7F8F1A2-F032-444D-86DA-AE34538B28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85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DC5DAC4-7077-794A-A63E-CDF205A01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F7906C-7FC5-244C-A2DE-F41E31B08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9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28C67C-F736-F04E-9E3B-BF89D3938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51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3F6E7DA-A31C-AE4B-BCED-5E670365D6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85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68F2983-27F0-324E-AA66-C772E60F8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9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CEDF1A-47CC-5B4B-9503-96505B5017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8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804781-BF2D-1245-B420-75222F5B29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3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2F7A320-5860-C340-B77E-61E077B88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2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6B719F-F96A-0949-8362-6777F8C2B3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24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B07C69-C6FE-444C-A134-A25BFAB28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5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017E94C-3E7A-374E-A377-3BB5D0F4B9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8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59BE3FC-E0ED-C34F-8F3D-30A0E22B1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91AC8BC-2522-9C41-BF24-4CE34F7C2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9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686715B-2FDA-1149-AE7F-2BFA828991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2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6C5E941-8A78-4640-959C-2C5DBB7DF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86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EC0B57-81BF-3241-AF48-61EFB94FB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48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0B9B1C4-5C28-B140-8FBE-16AF9A114D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D1B3A3C-D383-9B46-B9E6-715CFA0F2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4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0AFD28-89BE-B449-B898-591D43E42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A57B7D-7BE0-9447-97C2-7A3715957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2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E0D5D1E-1A39-D24F-B02A-F1AAD97BA4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75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A250F93-2E63-E943-A675-5E1AFB7547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922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86DB1E-D91A-CB47-A92D-980DC8973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4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688356-94D3-7E44-AEB6-A04C6B6DC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C88143-86CD-4C40-9909-9DA36A51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5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02BBE2-1093-A041-9A72-8B03EA9D52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41756AE-5F69-DA41-BAC9-A361968E25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54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0</Words>
  <Application>Microsoft Macintosh PowerPoint</Application>
  <PresentationFormat>画面に合わせる (4:3)</PresentationFormat>
  <Paragraphs>0</Paragraphs>
  <Slides>70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70</vt:i4>
      </vt:variant>
    </vt:vector>
  </HeadingPairs>
  <TitlesOfParts>
    <vt:vector size="76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8</cp:revision>
  <cp:lastPrinted>2022-11-04T10:16:17Z</cp:lastPrinted>
  <dcterms:created xsi:type="dcterms:W3CDTF">2022-10-31T04:04:56Z</dcterms:created>
  <dcterms:modified xsi:type="dcterms:W3CDTF">2022-11-14T07:52:43Z</dcterms:modified>
</cp:coreProperties>
</file>