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60" r:id="rId3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322482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今の自分を振り返る（身長・体重編）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304800" indent="-304800">
              <a:lnSpc>
                <a:spcPts val="2000"/>
              </a:lnSpc>
            </a:pPr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♦</a:t>
            </a:r>
            <a:r>
              <a:rPr lang="ja-JP" altLang="en-US" sz="12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自分の身長・体重を確認して</a:t>
            </a:r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、自分の成長を</a:t>
            </a:r>
            <a:r>
              <a:rPr lang="ja-JP" altLang="en-US" sz="12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振り返ってみよう</a:t>
            </a:r>
            <a:r>
              <a:rPr lang="ja-JP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304800" indent="-304800">
              <a:lnSpc>
                <a:spcPts val="2000"/>
              </a:lnSpc>
            </a:pPr>
            <a:r>
              <a:rPr lang="ja-JP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＊小学生の時の身長体重は先生に、生まれた時の身長体重はお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家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方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に聞いてプロットしてみよう</a:t>
            </a:r>
            <a:endParaRPr lang="ja-JP" altLang="ja-JP" sz="1200" kern="100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3" name="図 3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96508" y="1639440"/>
            <a:ext cx="5435272" cy="63198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34" name="グループ化 33"/>
          <p:cNvGrpSpPr/>
          <p:nvPr/>
        </p:nvGrpSpPr>
        <p:grpSpPr>
          <a:xfrm>
            <a:off x="354144" y="8071100"/>
            <a:ext cx="6120000" cy="832485"/>
            <a:chOff x="0" y="0"/>
            <a:chExt cx="4926842" cy="832514"/>
          </a:xfrm>
        </p:grpSpPr>
        <p:sp>
          <p:nvSpPr>
            <p:cNvPr id="36" name="角丸四角形 35"/>
            <p:cNvSpPr/>
            <p:nvPr/>
          </p:nvSpPr>
          <p:spPr>
            <a:xfrm>
              <a:off x="0" y="0"/>
              <a:ext cx="4926842" cy="832514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テキスト ボックス 329957"/>
            <p:cNvSpPr txBox="1"/>
            <p:nvPr/>
          </p:nvSpPr>
          <p:spPr>
            <a:xfrm>
              <a:off x="5567" y="89231"/>
              <a:ext cx="989965" cy="3270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気づいたこと</a:t>
              </a:r>
            </a:p>
          </p:txBody>
        </p:sp>
      </p:grpSp>
      <p:sp>
        <p:nvSpPr>
          <p:cNvPr id="35" name="テキスト ボックス 7"/>
          <p:cNvSpPr txBox="1"/>
          <p:nvPr/>
        </p:nvSpPr>
        <p:spPr>
          <a:xfrm>
            <a:off x="2905366" y="7868634"/>
            <a:ext cx="3104515" cy="3238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（公益財団法人日本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学校保健会「児童生徒等の健康診断マニュアル」）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6"/>
          <p:cNvSpPr txBox="1"/>
          <p:nvPr/>
        </p:nvSpPr>
        <p:spPr>
          <a:xfrm>
            <a:off x="791304" y="1364768"/>
            <a:ext cx="799465" cy="39497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＜男子＞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5" name="図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6405" y="1256094"/>
            <a:ext cx="5472426" cy="63925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76405" y="833687"/>
            <a:ext cx="901065" cy="53213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R="0" lvl="0" indent="0" algn="just" defTabSz="914400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kern="100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defRPr>
            </a:lvl1pPr>
          </a:lstStyle>
          <a:p>
            <a:r>
              <a:rPr lang="ja-JP" altLang="en-US"/>
              <a:t>＜女子＞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354144" y="8071100"/>
            <a:ext cx="6120000" cy="832485"/>
            <a:chOff x="0" y="0"/>
            <a:chExt cx="4926842" cy="832514"/>
          </a:xfrm>
        </p:grpSpPr>
        <p:sp>
          <p:nvSpPr>
            <p:cNvPr id="12" name="角丸四角形 11"/>
            <p:cNvSpPr/>
            <p:nvPr/>
          </p:nvSpPr>
          <p:spPr>
            <a:xfrm>
              <a:off x="0" y="0"/>
              <a:ext cx="4926842" cy="832514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テキスト ボックス 329957"/>
            <p:cNvSpPr txBox="1"/>
            <p:nvPr/>
          </p:nvSpPr>
          <p:spPr>
            <a:xfrm>
              <a:off x="5567" y="89231"/>
              <a:ext cx="989965" cy="32702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気づいたこと</a:t>
              </a:r>
            </a:p>
          </p:txBody>
        </p:sp>
      </p:grpSp>
      <p:sp>
        <p:nvSpPr>
          <p:cNvPr id="14" name="テキスト ボックス 7"/>
          <p:cNvSpPr txBox="1"/>
          <p:nvPr/>
        </p:nvSpPr>
        <p:spPr>
          <a:xfrm>
            <a:off x="2805472" y="7747250"/>
            <a:ext cx="3104515" cy="3238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 defTabSz="914400">
              <a:defRPr/>
            </a:pPr>
            <a:r>
              <a:rPr kumimoji="0" lang="ja-JP" altLang="en-US" sz="9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（</a:t>
            </a:r>
            <a:r>
              <a:rPr lang="zh-TW" altLang="en-US" sz="9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公益財団法人</a:t>
            </a:r>
            <a:r>
              <a:rPr kumimoji="0" lang="ja-JP" altLang="en-US" sz="9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日本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学校保健会「児童生徒等の健康診断マニュアル」）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42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99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UD デジタル 教科書体 NP-B</vt:lpstr>
      <vt:lpstr>UD デジタル 教科書体 NP-R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2021-11-10T04:45:22Z</dcterms:created>
  <dcterms:modified xsi:type="dcterms:W3CDTF">2021-11-10T04:45:29Z</dcterms:modified>
</cp:coreProperties>
</file>