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7" r:id="rId2"/>
  </p:sldIdLst>
  <p:sldSz cx="6858000" cy="9144000" type="screen4x3"/>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0" autoAdjust="0"/>
    <p:restoredTop sz="94660"/>
  </p:normalViewPr>
  <p:slideViewPr>
    <p:cSldViewPr snapToGrid="0">
      <p:cViewPr varScale="1">
        <p:scale>
          <a:sx n="57" d="100"/>
          <a:sy n="57" d="100"/>
        </p:scale>
        <p:origin x="24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1990D1B-278D-41CB-8B91-32338261EC1A}" type="datetimeFigureOut">
              <a:rPr kumimoji="1" lang="ja-JP" altLang="en-US" smtClean="0"/>
              <a:t>2021/11/10</a:t>
            </a:fld>
            <a:endParaRPr kumimoji="1" lang="ja-JP" altLang="en-US"/>
          </a:p>
        </p:txBody>
      </p:sp>
      <p:sp>
        <p:nvSpPr>
          <p:cNvPr id="4" name="スライド イメージ プレースホルダー 3"/>
          <p:cNvSpPr>
            <a:spLocks noGrp="1" noRot="1" noChangeAspect="1"/>
          </p:cNvSpPr>
          <p:nvPr>
            <p:ph type="sldImg" idx="2"/>
          </p:nvPr>
        </p:nvSpPr>
        <p:spPr>
          <a:xfrm>
            <a:off x="2117725" y="1233488"/>
            <a:ext cx="250031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388"/>
            <a:ext cx="5389563" cy="38877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5300"/>
          </a:xfrm>
          <a:prstGeom prst="rect">
            <a:avLst/>
          </a:prstGeom>
        </p:spPr>
        <p:txBody>
          <a:bodyPr vert="horz" lIns="91440" tIns="45720" rIns="91440" bIns="45720" rtlCol="0" anchor="b"/>
          <a:lstStyle>
            <a:lvl1pPr algn="r">
              <a:defRPr sz="1200"/>
            </a:lvl1pPr>
          </a:lstStyle>
          <a:p>
            <a:fld id="{A4DFA121-F0A9-4A52-A5AC-CE09A7155B27}" type="slidenum">
              <a:rPr kumimoji="1" lang="ja-JP" altLang="en-US" smtClean="0"/>
              <a:t>‹#›</a:t>
            </a:fld>
            <a:endParaRPr kumimoji="1" lang="ja-JP" altLang="en-US"/>
          </a:p>
        </p:txBody>
      </p:sp>
    </p:spTree>
    <p:extLst>
      <p:ext uri="{BB962C8B-B14F-4D97-AF65-F5344CB8AC3E}">
        <p14:creationId xmlns:p14="http://schemas.microsoft.com/office/powerpoint/2010/main" val="3802306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DFA121-F0A9-4A52-A5AC-CE09A7155B27}" type="slidenum">
              <a:rPr kumimoji="1" lang="ja-JP" altLang="en-US" smtClean="0"/>
              <a:t>1</a:t>
            </a:fld>
            <a:endParaRPr kumimoji="1" lang="ja-JP" altLang="en-US"/>
          </a:p>
        </p:txBody>
      </p:sp>
    </p:spTree>
    <p:extLst>
      <p:ext uri="{BB962C8B-B14F-4D97-AF65-F5344CB8AC3E}">
        <p14:creationId xmlns:p14="http://schemas.microsoft.com/office/powerpoint/2010/main" val="649884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211454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2820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98329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73194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41813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86722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71412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44842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251354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72511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90554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752242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3881" y="427545"/>
            <a:ext cx="6120000" cy="946413"/>
          </a:xfrm>
          <a:prstGeom prst="rect">
            <a:avLst/>
          </a:prstGeom>
        </p:spPr>
        <p:txBody>
          <a:bodyPr wrap="square">
            <a:spAutoFit/>
          </a:bodyPr>
          <a:lstStyle/>
          <a:p>
            <a:r>
              <a:rPr lang="en-US" altLang="ja-JP"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9</a:t>
            </a:r>
            <a:r>
              <a:rPr lang="ja-JP" altLang="ja-JP"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　</a:t>
            </a:r>
            <a:r>
              <a:rPr lang="ja-JP" altLang="en-US"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夜遅く食べる時のコツ</a:t>
            </a:r>
            <a:endParaRPr lang="ja-JP" altLang="ja-JP"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中学生になると、部活や塾</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などの習い事</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で、夕食が遅くなったり、コンビニなどで自分で買って食べる機会も増えてくるのではないのでしょうか。そんな時</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のちょっとした</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コツを紹介します。</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sp>
        <p:nvSpPr>
          <p:cNvPr id="124" name="正方形/長方形 123"/>
          <p:cNvSpPr/>
          <p:nvPr/>
        </p:nvSpPr>
        <p:spPr>
          <a:xfrm>
            <a:off x="283881" y="1732089"/>
            <a:ext cx="6120000" cy="1046440"/>
          </a:xfrm>
          <a:prstGeom prst="rect">
            <a:avLst/>
          </a:prstGeom>
        </p:spPr>
        <p:txBody>
          <a:bodyPr wrap="square">
            <a:spAutoFit/>
          </a:bodyPr>
          <a:lstStyle/>
          <a:p>
            <a:r>
              <a:rPr lang="ja-JP" altLang="en-US" sz="1200" u="sng"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★夕食が遅い時間になってしまう場合</a:t>
            </a:r>
            <a:endParaRPr lang="en-US" altLang="ja-JP" sz="1200" u="sng"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昼食から夕食までの時間が長くてお腹が空いた状態では、夜遅くに一気にたくさん食べてしまいがち。夜遅くの食べ過ぎを控えるために</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、夕食が夜遅く</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なる日は</a:t>
            </a:r>
            <a:r>
              <a:rPr lang="ja-JP" altLang="en-US" sz="1400" b="1" kern="100" dirty="0">
                <a:solidFill>
                  <a:srgbClr val="FF0000"/>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軽い夕食</a:t>
            </a:r>
            <a:r>
              <a:rPr lang="ja-JP" altLang="en-US" sz="1100" b="1"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（おにぎりやサンドイッチ）</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と、</a:t>
            </a:r>
            <a:r>
              <a:rPr lang="ja-JP" altLang="en-US" sz="1400" b="1" kern="100" dirty="0">
                <a:solidFill>
                  <a:srgbClr val="FF0000"/>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軽い夜食</a:t>
            </a:r>
            <a:r>
              <a:rPr lang="ja-JP" altLang="en-US" sz="1100" b="1"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（野菜やスープ）</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に分けて食べることをお勧めします。</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grpSp>
        <p:nvGrpSpPr>
          <p:cNvPr id="126" name="グループ化 125"/>
          <p:cNvGrpSpPr/>
          <p:nvPr/>
        </p:nvGrpSpPr>
        <p:grpSpPr>
          <a:xfrm>
            <a:off x="540893" y="3079935"/>
            <a:ext cx="5355589" cy="1165412"/>
            <a:chOff x="0" y="1392"/>
            <a:chExt cx="5355771" cy="1165488"/>
          </a:xfrm>
        </p:grpSpPr>
        <p:sp>
          <p:nvSpPr>
            <p:cNvPr id="127" name="角丸四角形 126"/>
            <p:cNvSpPr/>
            <p:nvPr/>
          </p:nvSpPr>
          <p:spPr>
            <a:xfrm>
              <a:off x="0" y="154378"/>
              <a:ext cx="2505190" cy="1012501"/>
            </a:xfrm>
            <a:prstGeom prst="roundRect">
              <a:avLst/>
            </a:prstGeom>
            <a:solidFill>
              <a:srgbClr val="FFC000">
                <a:lumMod val="40000"/>
                <a:lumOff val="60000"/>
              </a:srgbClr>
            </a:solidFill>
            <a:ln w="12700" cap="flat" cmpd="sng" algn="ctr">
              <a:solidFill>
                <a:srgbClr val="FFC000">
                  <a:lumMod val="40000"/>
                  <a:lumOff val="6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panose="020F0502020204030204"/>
                <a:ea typeface="ＭＳ 明朝" panose="02020609040205080304" pitchFamily="17" charset="-128"/>
                <a:cs typeface="+mn-cs"/>
              </a:endParaRPr>
            </a:p>
          </p:txBody>
        </p:sp>
        <p:grpSp>
          <p:nvGrpSpPr>
            <p:cNvPr id="128" name="グループ化 127"/>
            <p:cNvGrpSpPr/>
            <p:nvPr/>
          </p:nvGrpSpPr>
          <p:grpSpPr>
            <a:xfrm>
              <a:off x="288717" y="1392"/>
              <a:ext cx="5067054" cy="1165488"/>
              <a:chOff x="217465" y="1392"/>
              <a:chExt cx="5067054" cy="1165488"/>
            </a:xfrm>
          </p:grpSpPr>
          <p:sp>
            <p:nvSpPr>
              <p:cNvPr id="129" name="角丸四角形 128"/>
              <p:cNvSpPr/>
              <p:nvPr/>
            </p:nvSpPr>
            <p:spPr>
              <a:xfrm>
                <a:off x="2838203" y="118753"/>
                <a:ext cx="2446316" cy="1048127"/>
              </a:xfrm>
              <a:prstGeom prst="roundRect">
                <a:avLst/>
              </a:prstGeom>
              <a:solidFill>
                <a:srgbClr val="FFC000">
                  <a:lumMod val="40000"/>
                  <a:lumOff val="60000"/>
                </a:srgbClr>
              </a:solidFill>
              <a:ln w="12700" cap="flat" cmpd="sng" algn="ctr">
                <a:solidFill>
                  <a:srgbClr val="FFC000">
                    <a:lumMod val="40000"/>
                    <a:lumOff val="6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panose="020F0502020204030204"/>
                  <a:ea typeface="ＭＳ 明朝" panose="02020609040205080304" pitchFamily="17" charset="-128"/>
                  <a:cs typeface="+mn-cs"/>
                </a:endParaRPr>
              </a:p>
            </p:txBody>
          </p:sp>
          <p:grpSp>
            <p:nvGrpSpPr>
              <p:cNvPr id="130" name="グループ化 129"/>
              <p:cNvGrpSpPr/>
              <p:nvPr/>
            </p:nvGrpSpPr>
            <p:grpSpPr>
              <a:xfrm>
                <a:off x="217465" y="1392"/>
                <a:ext cx="1965131" cy="965614"/>
                <a:chOff x="25643" y="-93657"/>
                <a:chExt cx="1965660" cy="966195"/>
              </a:xfrm>
            </p:grpSpPr>
            <p:sp>
              <p:nvSpPr>
                <p:cNvPr id="139" name="テキスト ボックス 329752"/>
                <p:cNvSpPr txBox="1"/>
                <p:nvPr/>
              </p:nvSpPr>
              <p:spPr>
                <a:xfrm>
                  <a:off x="539202" y="-93657"/>
                  <a:ext cx="796316" cy="252168"/>
                </a:xfrm>
                <a:prstGeom prst="rect">
                  <a:avLst/>
                </a:prstGeom>
                <a:solidFill>
                  <a:sysClr val="window" lastClr="FFFFFF"/>
                </a:solidFill>
                <a:ln w="3175" cap="flat" cmpd="sng" algn="ctr">
                  <a:solidFill>
                    <a:sysClr val="windowText" lastClr="000000"/>
                  </a:solidFill>
                  <a:prstDash val="solid"/>
                  <a:miter lim="800000"/>
                </a:ln>
                <a:effectLst/>
              </p:spPr>
              <p:txBody>
                <a:bodyPr rot="0" spcFirstLastPara="0" vert="horz" wrap="none" lIns="91440" tIns="72000" rIns="91440" bIns="72000" numCol="1" spcCol="0" rtlCol="0" fromWordArt="0" anchor="t" anchorCtr="0" forceAA="0" compatLnSpc="1">
                  <a:prstTxWarp prst="textNoShape">
                    <a:avLst/>
                  </a:prstTxWarp>
                  <a:noAutofit/>
                </a:bodyPr>
                <a:lstStyle/>
                <a:p>
                  <a:pPr marL="0" marR="0" lvl="0" indent="0" algn="just" defTabSz="914400" eaLnBrk="1" fontAlgn="auto" latinLnBrk="0" hangingPunct="1">
                    <a:lnSpc>
                      <a:spcPts val="1100"/>
                    </a:lnSpc>
                    <a:spcBef>
                      <a:spcPts val="0"/>
                    </a:spcBef>
                    <a:spcAft>
                      <a:spcPts val="0"/>
                    </a:spcAft>
                    <a:buClrTx/>
                    <a:buSzTx/>
                    <a:buFontTx/>
                    <a:buNone/>
                    <a:tabLst/>
                    <a:defRPr/>
                  </a:pPr>
                  <a:r>
                    <a:rPr lang="ja-JP" altLang="en-US" sz="1200"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軽い夕食</a:t>
                  </a:r>
                </a:p>
              </p:txBody>
            </p:sp>
            <p:pic>
              <p:nvPicPr>
                <p:cNvPr id="141" name="図 140" descr="C:\Users\C14-1872\Desktop\サンドイッチ.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43" y="229324"/>
                  <a:ext cx="789609" cy="612223"/>
                </a:xfrm>
                <a:prstGeom prst="rect">
                  <a:avLst/>
                </a:prstGeom>
                <a:noFill/>
                <a:ln>
                  <a:noFill/>
                </a:ln>
              </p:spPr>
            </p:pic>
            <p:pic>
              <p:nvPicPr>
                <p:cNvPr id="142" name="図 141" descr="C:\Users\C14-1872\Desktop\おにぎり.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8607" y="260315"/>
                  <a:ext cx="672696" cy="612223"/>
                </a:xfrm>
                <a:prstGeom prst="rect">
                  <a:avLst/>
                </a:prstGeom>
                <a:noFill/>
                <a:ln>
                  <a:noFill/>
                </a:ln>
              </p:spPr>
            </p:pic>
            <p:sp>
              <p:nvSpPr>
                <p:cNvPr id="144" name="テキスト ボックス 329759"/>
                <p:cNvSpPr txBox="1"/>
                <p:nvPr/>
              </p:nvSpPr>
              <p:spPr>
                <a:xfrm>
                  <a:off x="905453" y="460118"/>
                  <a:ext cx="308610" cy="3086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ts val="1200"/>
                    </a:lnSpc>
                    <a:spcBef>
                      <a:spcPts val="0"/>
                    </a:spcBef>
                    <a:spcAft>
                      <a:spcPts val="0"/>
                    </a:spcAft>
                    <a:buClrTx/>
                    <a:buSzTx/>
                    <a:buFontTx/>
                    <a:buNone/>
                    <a:tabLst/>
                    <a:defRPr/>
                  </a:pPr>
                  <a:r>
                    <a:rPr kumimoji="0" lang="en-US" sz="90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or</a:t>
                  </a:r>
                  <a:endParaRPr kumimoji="0" lang="ja-JP" altLang="en-US" sz="105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grpSp>
          <p:sp>
            <p:nvSpPr>
              <p:cNvPr id="131" name="加算記号 329757"/>
              <p:cNvSpPr/>
              <p:nvPr/>
            </p:nvSpPr>
            <p:spPr>
              <a:xfrm>
                <a:off x="2470067" y="486889"/>
                <a:ext cx="295910" cy="260350"/>
              </a:xfrm>
              <a:prstGeom prst="mathPlus">
                <a:avLst>
                  <a:gd name="adj1" fmla="val 13258"/>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nvGrpSpPr>
              <p:cNvPr id="132" name="グループ化 131"/>
              <p:cNvGrpSpPr/>
              <p:nvPr/>
            </p:nvGrpSpPr>
            <p:grpSpPr>
              <a:xfrm>
                <a:off x="2838203" y="1392"/>
                <a:ext cx="2411729" cy="952255"/>
                <a:chOff x="-218746" y="-364255"/>
                <a:chExt cx="2413031" cy="954190"/>
              </a:xfrm>
            </p:grpSpPr>
            <p:sp>
              <p:nvSpPr>
                <p:cNvPr id="133" name="テキスト ボックス 329756"/>
                <p:cNvSpPr txBox="1"/>
                <p:nvPr/>
              </p:nvSpPr>
              <p:spPr>
                <a:xfrm>
                  <a:off x="582575" y="-364255"/>
                  <a:ext cx="796719" cy="252528"/>
                </a:xfrm>
                <a:prstGeom prst="rect">
                  <a:avLst/>
                </a:prstGeom>
                <a:solidFill>
                  <a:sysClr val="window" lastClr="FFFFFF"/>
                </a:solidFill>
                <a:ln w="3175" cap="flat" cmpd="sng" algn="ctr">
                  <a:solidFill>
                    <a:sysClr val="windowText" lastClr="000000"/>
                  </a:solidFill>
                  <a:prstDash val="solid"/>
                  <a:miter lim="800000"/>
                </a:ln>
                <a:effectLst/>
              </p:spPr>
              <p:txBody>
                <a:bodyPr rot="0" spcFirstLastPara="0" vert="horz" wrap="none" lIns="91440" tIns="72000" rIns="91440" bIns="72000" numCol="1" spcCol="0" rtlCol="0" fromWordArt="0" anchor="t" anchorCtr="0" forceAA="0" compatLnSpc="1">
                  <a:prstTxWarp prst="textNoShape">
                    <a:avLst/>
                  </a:prstTxWarp>
                  <a:noAutofit/>
                </a:bodyPr>
                <a:lstStyle/>
                <a:p>
                  <a:pPr marL="0" marR="0" lvl="0" indent="0" algn="just" defTabSz="914400" eaLnBrk="1" fontAlgn="auto" latinLnBrk="0" hangingPunct="1">
                    <a:lnSpc>
                      <a:spcPts val="1100"/>
                    </a:lnSpc>
                    <a:spcBef>
                      <a:spcPts val="0"/>
                    </a:spcBef>
                    <a:spcAft>
                      <a:spcPts val="0"/>
                    </a:spcAft>
                    <a:buClrTx/>
                    <a:buSzTx/>
                    <a:buFontTx/>
                    <a:buNone/>
                    <a:tabLst/>
                    <a:defRPr/>
                  </a:pPr>
                  <a:r>
                    <a:rPr lang="ja-JP" altLang="en-US" sz="1200"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軽い夜食</a:t>
                  </a:r>
                </a:p>
              </p:txBody>
            </p:sp>
            <p:pic>
              <p:nvPicPr>
                <p:cNvPr id="134" name="図 133" descr="C:\Users\C14-1703\Documents\安岐のデスクトップにあったもの。整理する\12.イラスト\野菜スープ.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8746" y="-58375"/>
                  <a:ext cx="718476" cy="648235"/>
                </a:xfrm>
                <a:prstGeom prst="rect">
                  <a:avLst/>
                </a:prstGeom>
                <a:noFill/>
                <a:ln>
                  <a:noFill/>
                </a:ln>
              </p:spPr>
            </p:pic>
            <p:pic>
              <p:nvPicPr>
                <p:cNvPr id="135" name="図 134" descr="C:\Users\C14-1703\Documents\安岐のデスクトップにあったもの。整理する\12.イラスト\豆腐.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2575" y="-58380"/>
                  <a:ext cx="884982" cy="648235"/>
                </a:xfrm>
                <a:prstGeom prst="rect">
                  <a:avLst/>
                </a:prstGeom>
                <a:noFill/>
                <a:ln>
                  <a:noFill/>
                </a:ln>
              </p:spPr>
            </p:pic>
            <p:pic>
              <p:nvPicPr>
                <p:cNvPr id="136" name="図 135" descr="C:\Users\C14-1872\Desktop\野菜ジュース.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6047" y="-58300"/>
                  <a:ext cx="648238" cy="648235"/>
                </a:xfrm>
                <a:prstGeom prst="rect">
                  <a:avLst/>
                </a:prstGeom>
                <a:noFill/>
                <a:ln>
                  <a:noFill/>
                </a:ln>
              </p:spPr>
            </p:pic>
            <p:sp>
              <p:nvSpPr>
                <p:cNvPr id="137" name="テキスト ボックス 329954"/>
                <p:cNvSpPr txBox="1"/>
                <p:nvPr/>
              </p:nvSpPr>
              <p:spPr>
                <a:xfrm>
                  <a:off x="392817" y="142468"/>
                  <a:ext cx="308610" cy="3086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ts val="1200"/>
                    </a:lnSpc>
                    <a:spcBef>
                      <a:spcPts val="0"/>
                    </a:spcBef>
                    <a:spcAft>
                      <a:spcPts val="0"/>
                    </a:spcAft>
                    <a:buClrTx/>
                    <a:buSzTx/>
                    <a:buFontTx/>
                    <a:buNone/>
                    <a:tabLst/>
                    <a:defRPr/>
                  </a:pPr>
                  <a:r>
                    <a:rPr kumimoji="0" lang="en-US" sz="90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or</a:t>
                  </a:r>
                  <a:endParaRPr kumimoji="0" lang="ja-JP" altLang="en-US" sz="105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sp>
              <p:nvSpPr>
                <p:cNvPr id="138" name="テキスト ボックス 329959"/>
                <p:cNvSpPr txBox="1"/>
                <p:nvPr/>
              </p:nvSpPr>
              <p:spPr>
                <a:xfrm>
                  <a:off x="1396530" y="133649"/>
                  <a:ext cx="308610" cy="3086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ts val="1200"/>
                    </a:lnSpc>
                    <a:spcBef>
                      <a:spcPts val="0"/>
                    </a:spcBef>
                    <a:spcAft>
                      <a:spcPts val="0"/>
                    </a:spcAft>
                    <a:buClrTx/>
                    <a:buSzTx/>
                    <a:buFontTx/>
                    <a:buNone/>
                    <a:tabLst/>
                    <a:defRPr/>
                  </a:pPr>
                  <a:r>
                    <a:rPr kumimoji="0" lang="en-US" sz="90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or</a:t>
                  </a:r>
                  <a:endParaRPr kumimoji="0" lang="ja-JP" altLang="en-US" sz="1050" b="0" i="0" u="none" strike="noStrike" kern="100" cap="none" spc="0" normalizeH="0" baseline="0" noProof="0">
                    <a:ln>
                      <a:noFill/>
                    </a:ln>
                    <a:solidFill>
                      <a:sysClr val="windowText" lastClr="000000"/>
                    </a:solidFill>
                    <a:effectLst/>
                    <a:uLnTx/>
                    <a:uFillTx/>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grpSp>
        </p:grpSp>
      </p:grpSp>
      <p:sp>
        <p:nvSpPr>
          <p:cNvPr id="3" name="テキスト ボックス 2"/>
          <p:cNvSpPr txBox="1"/>
          <p:nvPr/>
        </p:nvSpPr>
        <p:spPr>
          <a:xfrm>
            <a:off x="3666543" y="4067751"/>
            <a:ext cx="2146742" cy="230832"/>
          </a:xfrm>
          <a:prstGeom prst="rect">
            <a:avLst/>
          </a:prstGeom>
          <a:noFill/>
        </p:spPr>
        <p:txBody>
          <a:bodyPr wrap="none" rtlCol="0">
            <a:spAutoFit/>
          </a:bodyPr>
          <a:lstStyle/>
          <a:p>
            <a:r>
              <a:rPr lang="ja-JP" altLang="en-US" sz="90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野菜スープや豆腐など消化の良いもの</a:t>
            </a:r>
          </a:p>
        </p:txBody>
      </p:sp>
    </p:spTree>
    <p:extLst>
      <p:ext uri="{BB962C8B-B14F-4D97-AF65-F5344CB8AC3E}">
        <p14:creationId xmlns:p14="http://schemas.microsoft.com/office/powerpoint/2010/main" val="22701534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明朝</vt:lpstr>
      <vt:lpstr>UD デジタル 教科書体 NP-B</vt:lpstr>
      <vt:lpstr>UD デジタル 教科書体 N-R</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2021-11-10T05:30:47Z</dcterms:created>
  <dcterms:modified xsi:type="dcterms:W3CDTF">2021-11-10T05:30:52Z</dcterms:modified>
</cp:coreProperties>
</file>