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72" r:id="rId1"/>
  </p:sldMasterIdLst>
  <p:notesMasterIdLst>
    <p:notesMasterId r:id="rId3"/>
  </p:notesMasterIdLst>
  <p:sldIdLst>
    <p:sldId id="257" r:id="rId2"/>
  </p:sldIdLst>
  <p:sldSz cx="6858000" cy="9144000" type="screen4x3"/>
  <p:notesSz cx="6735763" cy="987266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9340" autoAdjust="0"/>
    <p:restoredTop sz="94660"/>
  </p:normalViewPr>
  <p:slideViewPr>
    <p:cSldViewPr snapToGrid="0">
      <p:cViewPr varScale="1">
        <p:scale>
          <a:sx n="57" d="100"/>
          <a:sy n="57" d="100"/>
        </p:scale>
        <p:origin x="2436"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9413" cy="4953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4763" y="0"/>
            <a:ext cx="2919412" cy="495300"/>
          </a:xfrm>
          <a:prstGeom prst="rect">
            <a:avLst/>
          </a:prstGeom>
        </p:spPr>
        <p:txBody>
          <a:bodyPr vert="horz" lIns="91440" tIns="45720" rIns="91440" bIns="45720" rtlCol="0"/>
          <a:lstStyle>
            <a:lvl1pPr algn="r">
              <a:defRPr sz="1200"/>
            </a:lvl1pPr>
          </a:lstStyle>
          <a:p>
            <a:fld id="{61990D1B-278D-41CB-8B91-32338261EC1A}" type="datetimeFigureOut">
              <a:rPr kumimoji="1" lang="ja-JP" altLang="en-US" smtClean="0"/>
              <a:t>2021/11/10</a:t>
            </a:fld>
            <a:endParaRPr kumimoji="1" lang="ja-JP" altLang="en-US"/>
          </a:p>
        </p:txBody>
      </p:sp>
      <p:sp>
        <p:nvSpPr>
          <p:cNvPr id="4" name="スライド イメージ プレースホルダー 3"/>
          <p:cNvSpPr>
            <a:spLocks noGrp="1" noRot="1" noChangeAspect="1"/>
          </p:cNvSpPr>
          <p:nvPr>
            <p:ph type="sldImg" idx="2"/>
          </p:nvPr>
        </p:nvSpPr>
        <p:spPr>
          <a:xfrm>
            <a:off x="2117725" y="1233488"/>
            <a:ext cx="2500313" cy="3332162"/>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3100" y="4751388"/>
            <a:ext cx="5389563" cy="3887787"/>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377363"/>
            <a:ext cx="2919413" cy="4953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4763" y="9377363"/>
            <a:ext cx="2919412" cy="495300"/>
          </a:xfrm>
          <a:prstGeom prst="rect">
            <a:avLst/>
          </a:prstGeom>
        </p:spPr>
        <p:txBody>
          <a:bodyPr vert="horz" lIns="91440" tIns="45720" rIns="91440" bIns="45720" rtlCol="0" anchor="b"/>
          <a:lstStyle>
            <a:lvl1pPr algn="r">
              <a:defRPr sz="1200"/>
            </a:lvl1pPr>
          </a:lstStyle>
          <a:p>
            <a:fld id="{A4DFA121-F0A9-4A52-A5AC-CE09A7155B27}" type="slidenum">
              <a:rPr kumimoji="1" lang="ja-JP" altLang="en-US" smtClean="0"/>
              <a:t>‹#›</a:t>
            </a:fld>
            <a:endParaRPr kumimoji="1" lang="ja-JP" altLang="en-US"/>
          </a:p>
        </p:txBody>
      </p:sp>
    </p:spTree>
    <p:extLst>
      <p:ext uri="{BB962C8B-B14F-4D97-AF65-F5344CB8AC3E}">
        <p14:creationId xmlns:p14="http://schemas.microsoft.com/office/powerpoint/2010/main" val="380230607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A4DFA121-F0A9-4A52-A5AC-CE09A7155B27}" type="slidenum">
              <a:rPr kumimoji="1" lang="ja-JP" altLang="en-US" smtClean="0"/>
              <a:t>1</a:t>
            </a:fld>
            <a:endParaRPr kumimoji="1" lang="ja-JP" altLang="en-US"/>
          </a:p>
        </p:txBody>
      </p:sp>
    </p:spTree>
    <p:extLst>
      <p:ext uri="{BB962C8B-B14F-4D97-AF65-F5344CB8AC3E}">
        <p14:creationId xmlns:p14="http://schemas.microsoft.com/office/powerpoint/2010/main" val="6498846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4"/>
            <a:ext cx="5829300" cy="3183467"/>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4802717"/>
            <a:ext cx="5143500" cy="2207683"/>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FAF51F23-B50E-46E1-A707-A019314F8393}" type="datetimeFigureOut">
              <a:rPr kumimoji="1" lang="ja-JP" altLang="en-US" smtClean="0"/>
              <a:t>2021/11/10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F735EF5-4F05-4C49-A21F-8A6EC858D7FE}" type="slidenum">
              <a:rPr kumimoji="1" lang="ja-JP" altLang="en-US" smtClean="0"/>
              <a:t>‹#›</a:t>
            </a:fld>
            <a:endParaRPr kumimoji="1" lang="ja-JP" altLang="en-US"/>
          </a:p>
        </p:txBody>
      </p:sp>
    </p:spTree>
    <p:extLst>
      <p:ext uri="{BB962C8B-B14F-4D97-AF65-F5344CB8AC3E}">
        <p14:creationId xmlns:p14="http://schemas.microsoft.com/office/powerpoint/2010/main" val="21145452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FAF51F23-B50E-46E1-A707-A019314F8393}" type="datetimeFigureOut">
              <a:rPr kumimoji="1" lang="ja-JP" altLang="en-US" smtClean="0"/>
              <a:t>2021/11/10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F735EF5-4F05-4C49-A21F-8A6EC858D7FE}" type="slidenum">
              <a:rPr kumimoji="1" lang="ja-JP" altLang="en-US" smtClean="0"/>
              <a:t>‹#›</a:t>
            </a:fld>
            <a:endParaRPr kumimoji="1" lang="ja-JP" altLang="en-US"/>
          </a:p>
        </p:txBody>
      </p:sp>
    </p:spTree>
    <p:extLst>
      <p:ext uri="{BB962C8B-B14F-4D97-AF65-F5344CB8AC3E}">
        <p14:creationId xmlns:p14="http://schemas.microsoft.com/office/powerpoint/2010/main" val="3282037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486834"/>
            <a:ext cx="1478756" cy="774911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486834"/>
            <a:ext cx="4350544" cy="774911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FAF51F23-B50E-46E1-A707-A019314F8393}" type="datetimeFigureOut">
              <a:rPr kumimoji="1" lang="ja-JP" altLang="en-US" smtClean="0"/>
              <a:t>2021/11/10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F735EF5-4F05-4C49-A21F-8A6EC858D7FE}" type="slidenum">
              <a:rPr kumimoji="1" lang="ja-JP" altLang="en-US" smtClean="0"/>
              <a:t>‹#›</a:t>
            </a:fld>
            <a:endParaRPr kumimoji="1" lang="ja-JP" altLang="en-US"/>
          </a:p>
        </p:txBody>
      </p:sp>
    </p:spTree>
    <p:extLst>
      <p:ext uri="{BB962C8B-B14F-4D97-AF65-F5344CB8AC3E}">
        <p14:creationId xmlns:p14="http://schemas.microsoft.com/office/powerpoint/2010/main" val="19832914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FAF51F23-B50E-46E1-A707-A019314F8393}" type="datetimeFigureOut">
              <a:rPr kumimoji="1" lang="ja-JP" altLang="en-US" smtClean="0"/>
              <a:t>2021/11/10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F735EF5-4F05-4C49-A21F-8A6EC858D7FE}" type="slidenum">
              <a:rPr kumimoji="1" lang="ja-JP" altLang="en-US" smtClean="0"/>
              <a:t>‹#›</a:t>
            </a:fld>
            <a:endParaRPr kumimoji="1" lang="ja-JP" altLang="en-US"/>
          </a:p>
        </p:txBody>
      </p:sp>
    </p:spTree>
    <p:extLst>
      <p:ext uri="{BB962C8B-B14F-4D97-AF65-F5344CB8AC3E}">
        <p14:creationId xmlns:p14="http://schemas.microsoft.com/office/powerpoint/2010/main" val="7319472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279653"/>
            <a:ext cx="5915025" cy="3803649"/>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119286"/>
            <a:ext cx="5915025" cy="2000249"/>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FAF51F23-B50E-46E1-A707-A019314F8393}" type="datetimeFigureOut">
              <a:rPr kumimoji="1" lang="ja-JP" altLang="en-US" smtClean="0"/>
              <a:t>2021/11/10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F735EF5-4F05-4C49-A21F-8A6EC858D7FE}" type="slidenum">
              <a:rPr kumimoji="1" lang="ja-JP" altLang="en-US" smtClean="0"/>
              <a:t>‹#›</a:t>
            </a:fld>
            <a:endParaRPr kumimoji="1" lang="ja-JP" altLang="en-US"/>
          </a:p>
        </p:txBody>
      </p:sp>
    </p:spTree>
    <p:extLst>
      <p:ext uri="{BB962C8B-B14F-4D97-AF65-F5344CB8AC3E}">
        <p14:creationId xmlns:p14="http://schemas.microsoft.com/office/powerpoint/2010/main" val="34181373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434167"/>
            <a:ext cx="2914650" cy="5801784"/>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434167"/>
            <a:ext cx="2914650" cy="5801784"/>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FAF51F23-B50E-46E1-A707-A019314F8393}" type="datetimeFigureOut">
              <a:rPr kumimoji="1" lang="ja-JP" altLang="en-US" smtClean="0"/>
              <a:t>2021/11/10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F735EF5-4F05-4C49-A21F-8A6EC858D7FE}" type="slidenum">
              <a:rPr kumimoji="1" lang="ja-JP" altLang="en-US" smtClean="0"/>
              <a:t>‹#›</a:t>
            </a:fld>
            <a:endParaRPr kumimoji="1" lang="ja-JP" altLang="en-US"/>
          </a:p>
        </p:txBody>
      </p:sp>
    </p:spTree>
    <p:extLst>
      <p:ext uri="{BB962C8B-B14F-4D97-AF65-F5344CB8AC3E}">
        <p14:creationId xmlns:p14="http://schemas.microsoft.com/office/powerpoint/2010/main" val="38672296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486836"/>
            <a:ext cx="5915025" cy="1767417"/>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241551"/>
            <a:ext cx="2901255"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340100"/>
            <a:ext cx="2901255" cy="4912784"/>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241551"/>
            <a:ext cx="2915543"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340100"/>
            <a:ext cx="2915543" cy="4912784"/>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FAF51F23-B50E-46E1-A707-A019314F8393}" type="datetimeFigureOut">
              <a:rPr kumimoji="1" lang="ja-JP" altLang="en-US" smtClean="0"/>
              <a:t>2021/11/10</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0F735EF5-4F05-4C49-A21F-8A6EC858D7FE}" type="slidenum">
              <a:rPr kumimoji="1" lang="ja-JP" altLang="en-US" smtClean="0"/>
              <a:t>‹#›</a:t>
            </a:fld>
            <a:endParaRPr kumimoji="1" lang="ja-JP" altLang="en-US"/>
          </a:p>
        </p:txBody>
      </p:sp>
    </p:spTree>
    <p:extLst>
      <p:ext uri="{BB962C8B-B14F-4D97-AF65-F5344CB8AC3E}">
        <p14:creationId xmlns:p14="http://schemas.microsoft.com/office/powerpoint/2010/main" val="37141253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FAF51F23-B50E-46E1-A707-A019314F8393}" type="datetimeFigureOut">
              <a:rPr kumimoji="1" lang="ja-JP" altLang="en-US" smtClean="0"/>
              <a:t>2021/11/10</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0F735EF5-4F05-4C49-A21F-8A6EC858D7FE}" type="slidenum">
              <a:rPr kumimoji="1" lang="ja-JP" altLang="en-US" smtClean="0"/>
              <a:t>‹#›</a:t>
            </a:fld>
            <a:endParaRPr kumimoji="1" lang="ja-JP" altLang="en-US"/>
          </a:p>
        </p:txBody>
      </p:sp>
    </p:spTree>
    <p:extLst>
      <p:ext uri="{BB962C8B-B14F-4D97-AF65-F5344CB8AC3E}">
        <p14:creationId xmlns:p14="http://schemas.microsoft.com/office/powerpoint/2010/main" val="14484270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AF51F23-B50E-46E1-A707-A019314F8393}" type="datetimeFigureOut">
              <a:rPr kumimoji="1" lang="ja-JP" altLang="en-US" smtClean="0"/>
              <a:t>2021/11/10</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0F735EF5-4F05-4C49-A21F-8A6EC858D7FE}" type="slidenum">
              <a:rPr kumimoji="1" lang="ja-JP" altLang="en-US" smtClean="0"/>
              <a:t>‹#›</a:t>
            </a:fld>
            <a:endParaRPr kumimoji="1" lang="ja-JP" altLang="en-US"/>
          </a:p>
        </p:txBody>
      </p:sp>
    </p:spTree>
    <p:extLst>
      <p:ext uri="{BB962C8B-B14F-4D97-AF65-F5344CB8AC3E}">
        <p14:creationId xmlns:p14="http://schemas.microsoft.com/office/powerpoint/2010/main" val="25135435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316569"/>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FAF51F23-B50E-46E1-A707-A019314F8393}" type="datetimeFigureOut">
              <a:rPr kumimoji="1" lang="ja-JP" altLang="en-US" smtClean="0"/>
              <a:t>2021/11/10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F735EF5-4F05-4C49-A21F-8A6EC858D7FE}" type="slidenum">
              <a:rPr kumimoji="1" lang="ja-JP" altLang="en-US" smtClean="0"/>
              <a:t>‹#›</a:t>
            </a:fld>
            <a:endParaRPr kumimoji="1" lang="ja-JP" altLang="en-US"/>
          </a:p>
        </p:txBody>
      </p:sp>
    </p:spTree>
    <p:extLst>
      <p:ext uri="{BB962C8B-B14F-4D97-AF65-F5344CB8AC3E}">
        <p14:creationId xmlns:p14="http://schemas.microsoft.com/office/powerpoint/2010/main" val="17251135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316569"/>
            <a:ext cx="3471863" cy="6498167"/>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図を追加</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FAF51F23-B50E-46E1-A707-A019314F8393}" type="datetimeFigureOut">
              <a:rPr kumimoji="1" lang="ja-JP" altLang="en-US" smtClean="0"/>
              <a:t>2021/11/10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F735EF5-4F05-4C49-A21F-8A6EC858D7FE}" type="slidenum">
              <a:rPr kumimoji="1" lang="ja-JP" altLang="en-US" smtClean="0"/>
              <a:t>‹#›</a:t>
            </a:fld>
            <a:endParaRPr kumimoji="1" lang="ja-JP" altLang="en-US"/>
          </a:p>
        </p:txBody>
      </p:sp>
    </p:spTree>
    <p:extLst>
      <p:ext uri="{BB962C8B-B14F-4D97-AF65-F5344CB8AC3E}">
        <p14:creationId xmlns:p14="http://schemas.microsoft.com/office/powerpoint/2010/main" val="19055494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486836"/>
            <a:ext cx="5915025" cy="1767417"/>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8475136"/>
            <a:ext cx="1543050" cy="486833"/>
          </a:xfrm>
          <a:prstGeom prst="rect">
            <a:avLst/>
          </a:prstGeom>
        </p:spPr>
        <p:txBody>
          <a:bodyPr vert="horz" lIns="91440" tIns="45720" rIns="91440" bIns="45720" rtlCol="0" anchor="ctr"/>
          <a:lstStyle>
            <a:lvl1pPr algn="l">
              <a:defRPr sz="900">
                <a:solidFill>
                  <a:schemeClr val="tx1">
                    <a:tint val="75000"/>
                  </a:schemeClr>
                </a:solidFill>
              </a:defRPr>
            </a:lvl1pPr>
          </a:lstStyle>
          <a:p>
            <a:fld id="{FAF51F23-B50E-46E1-A707-A019314F8393}" type="datetimeFigureOut">
              <a:rPr kumimoji="1" lang="ja-JP" altLang="en-US" smtClean="0"/>
              <a:t>2021/11/10</a:t>
            </a:fld>
            <a:endParaRPr kumimoji="1" lang="ja-JP" altLang="en-US"/>
          </a:p>
        </p:txBody>
      </p:sp>
      <p:sp>
        <p:nvSpPr>
          <p:cNvPr id="5" name="Footer Placeholder 4"/>
          <p:cNvSpPr>
            <a:spLocks noGrp="1"/>
          </p:cNvSpPr>
          <p:nvPr>
            <p:ph type="ftr" sz="quarter" idx="3"/>
          </p:nvPr>
        </p:nvSpPr>
        <p:spPr>
          <a:xfrm>
            <a:off x="2271713" y="8475136"/>
            <a:ext cx="2314575" cy="48683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8475136"/>
            <a:ext cx="1543050" cy="486833"/>
          </a:xfrm>
          <a:prstGeom prst="rect">
            <a:avLst/>
          </a:prstGeom>
        </p:spPr>
        <p:txBody>
          <a:bodyPr vert="horz" lIns="91440" tIns="45720" rIns="91440" bIns="45720" rtlCol="0" anchor="ctr"/>
          <a:lstStyle>
            <a:lvl1pPr algn="r">
              <a:defRPr sz="900">
                <a:solidFill>
                  <a:schemeClr val="tx1">
                    <a:tint val="75000"/>
                  </a:schemeClr>
                </a:solidFill>
              </a:defRPr>
            </a:lvl1pPr>
          </a:lstStyle>
          <a:p>
            <a:fld id="{0F735EF5-4F05-4C49-A21F-8A6EC858D7FE}" type="slidenum">
              <a:rPr kumimoji="1" lang="ja-JP" altLang="en-US" smtClean="0"/>
              <a:t>‹#›</a:t>
            </a:fld>
            <a:endParaRPr kumimoji="1" lang="ja-JP" altLang="en-US"/>
          </a:p>
        </p:txBody>
      </p:sp>
    </p:spTree>
    <p:extLst>
      <p:ext uri="{BB962C8B-B14F-4D97-AF65-F5344CB8AC3E}">
        <p14:creationId xmlns:p14="http://schemas.microsoft.com/office/powerpoint/2010/main" val="75224254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283881" y="427545"/>
            <a:ext cx="6120000" cy="946413"/>
          </a:xfrm>
          <a:prstGeom prst="rect">
            <a:avLst/>
          </a:prstGeom>
        </p:spPr>
        <p:txBody>
          <a:bodyPr wrap="square">
            <a:spAutoFit/>
          </a:bodyPr>
          <a:lstStyle/>
          <a:p>
            <a:r>
              <a:rPr lang="en-US" altLang="ja-JP" b="1" kern="100" dirty="0">
                <a:latin typeface="UD デジタル 教科書体 NP-B" panose="02020700000000000000" pitchFamily="18" charset="-128"/>
                <a:ea typeface="UD デジタル 教科書体 NP-B" panose="02020700000000000000" pitchFamily="18" charset="-128"/>
                <a:cs typeface="Times New Roman" panose="02020603050405020304" pitchFamily="18" charset="0"/>
              </a:rPr>
              <a:t>9</a:t>
            </a:r>
            <a:r>
              <a:rPr lang="ja-JP" altLang="ja-JP" b="1" kern="100" dirty="0">
                <a:latin typeface="UD デジタル 教科書体 NP-B" panose="02020700000000000000" pitchFamily="18" charset="-128"/>
                <a:ea typeface="UD デジタル 教科書体 NP-B" panose="02020700000000000000" pitchFamily="18" charset="-128"/>
                <a:cs typeface="Times New Roman" panose="02020603050405020304" pitchFamily="18" charset="0"/>
              </a:rPr>
              <a:t>　</a:t>
            </a:r>
            <a:r>
              <a:rPr lang="ja-JP" altLang="en-US" b="1" kern="100" dirty="0">
                <a:latin typeface="UD デジタル 教科書体 NP-B" panose="02020700000000000000" pitchFamily="18" charset="-128"/>
                <a:ea typeface="UD デジタル 教科書体 NP-B" panose="02020700000000000000" pitchFamily="18" charset="-128"/>
                <a:cs typeface="Times New Roman" panose="02020603050405020304" pitchFamily="18" charset="0"/>
              </a:rPr>
              <a:t>夜遅く食べる時のコツ</a:t>
            </a:r>
            <a:endParaRPr lang="ja-JP" altLang="ja-JP" b="1" kern="100" dirty="0">
              <a:latin typeface="UD デジタル 教科書体 NP-B" panose="02020700000000000000" pitchFamily="18" charset="-128"/>
              <a:ea typeface="UD デジタル 教科書体 NP-B" panose="02020700000000000000" pitchFamily="18" charset="-128"/>
              <a:cs typeface="Times New Roman" panose="02020603050405020304" pitchFamily="18" charset="0"/>
            </a:endParaRPr>
          </a:p>
          <a:p>
            <a:pPr>
              <a:lnSpc>
                <a:spcPts val="1500"/>
              </a:lnSpc>
            </a:pPr>
            <a:endParaRPr lang="en-US" altLang="ja-JP" sz="1050" kern="100" dirty="0">
              <a:latin typeface="UD デジタル 教科書体 N-R" panose="02020400000000000000" pitchFamily="17" charset="-128"/>
              <a:ea typeface="UD デジタル 教科書体 N-R" panose="02020400000000000000" pitchFamily="17" charset="-128"/>
              <a:cs typeface="Times New Roman" panose="02020603050405020304" pitchFamily="18" charset="0"/>
            </a:endParaRPr>
          </a:p>
          <a:p>
            <a:pPr>
              <a:lnSpc>
                <a:spcPts val="1500"/>
              </a:lnSpc>
            </a:pPr>
            <a:r>
              <a:rPr lang="ja-JP" altLang="en-US" sz="1050" kern="100" dirty="0">
                <a:latin typeface="UD デジタル 教科書体 N-R" panose="02020400000000000000" pitchFamily="17" charset="-128"/>
                <a:ea typeface="UD デジタル 教科書体 N-R" panose="02020400000000000000" pitchFamily="17" charset="-128"/>
                <a:cs typeface="Times New Roman" panose="02020603050405020304" pitchFamily="18" charset="0"/>
              </a:rPr>
              <a:t>　中学生になると、部活や塾</a:t>
            </a:r>
            <a:r>
              <a:rPr lang="ja-JP" altLang="en-US" sz="1050" kern="100" dirty="0" smtClean="0">
                <a:latin typeface="UD デジタル 教科書体 N-R" panose="02020400000000000000" pitchFamily="17" charset="-128"/>
                <a:ea typeface="UD デジタル 教科書体 N-R" panose="02020400000000000000" pitchFamily="17" charset="-128"/>
                <a:cs typeface="Times New Roman" panose="02020603050405020304" pitchFamily="18" charset="0"/>
              </a:rPr>
              <a:t>などの習い事</a:t>
            </a:r>
            <a:r>
              <a:rPr lang="ja-JP" altLang="en-US" sz="1050" kern="100" dirty="0">
                <a:latin typeface="UD デジタル 教科書体 N-R" panose="02020400000000000000" pitchFamily="17" charset="-128"/>
                <a:ea typeface="UD デジタル 教科書体 N-R" panose="02020400000000000000" pitchFamily="17" charset="-128"/>
                <a:cs typeface="Times New Roman" panose="02020603050405020304" pitchFamily="18" charset="0"/>
              </a:rPr>
              <a:t>で、夕食が遅くなったり、コンビニなどで自分で買って食べる機会も増えてくるのではないのでしょうか。そんな時</a:t>
            </a:r>
            <a:r>
              <a:rPr lang="ja-JP" altLang="en-US" sz="1050" kern="100" dirty="0" smtClean="0">
                <a:latin typeface="UD デジタル 教科書体 N-R" panose="02020400000000000000" pitchFamily="17" charset="-128"/>
                <a:ea typeface="UD デジタル 教科書体 N-R" panose="02020400000000000000" pitchFamily="17" charset="-128"/>
                <a:cs typeface="Times New Roman" panose="02020603050405020304" pitchFamily="18" charset="0"/>
              </a:rPr>
              <a:t>のちょっとした</a:t>
            </a:r>
            <a:r>
              <a:rPr lang="ja-JP" altLang="en-US" sz="1050" kern="100" dirty="0">
                <a:latin typeface="UD デジタル 教科書体 N-R" panose="02020400000000000000" pitchFamily="17" charset="-128"/>
                <a:ea typeface="UD デジタル 教科書体 N-R" panose="02020400000000000000" pitchFamily="17" charset="-128"/>
                <a:cs typeface="Times New Roman" panose="02020603050405020304" pitchFamily="18" charset="0"/>
              </a:rPr>
              <a:t>コツを紹介します。</a:t>
            </a:r>
            <a:endParaRPr lang="en-US" altLang="ja-JP" sz="1050" kern="100" dirty="0">
              <a:latin typeface="UD デジタル 教科書体 N-R" panose="02020400000000000000" pitchFamily="17" charset="-128"/>
              <a:ea typeface="UD デジタル 教科書体 N-R" panose="02020400000000000000" pitchFamily="17" charset="-128"/>
              <a:cs typeface="Times New Roman" panose="02020603050405020304" pitchFamily="18" charset="0"/>
            </a:endParaRPr>
          </a:p>
        </p:txBody>
      </p:sp>
      <p:sp>
        <p:nvSpPr>
          <p:cNvPr id="124" name="正方形/長方形 123"/>
          <p:cNvSpPr/>
          <p:nvPr/>
        </p:nvSpPr>
        <p:spPr>
          <a:xfrm>
            <a:off x="283881" y="1732089"/>
            <a:ext cx="6120000" cy="1046440"/>
          </a:xfrm>
          <a:prstGeom prst="rect">
            <a:avLst/>
          </a:prstGeom>
        </p:spPr>
        <p:txBody>
          <a:bodyPr wrap="square">
            <a:spAutoFit/>
          </a:bodyPr>
          <a:lstStyle/>
          <a:p>
            <a:r>
              <a:rPr lang="ja-JP" altLang="en-US" sz="1200" u="sng" kern="100" dirty="0">
                <a:latin typeface="UD デジタル 教科書体 NP-B" panose="02020700000000000000" pitchFamily="18" charset="-128"/>
                <a:ea typeface="UD デジタル 教科書体 NP-B" panose="02020700000000000000" pitchFamily="18" charset="-128"/>
                <a:cs typeface="Times New Roman" panose="02020603050405020304" pitchFamily="18" charset="0"/>
              </a:rPr>
              <a:t>★夕食が遅い時間になってしまう場合</a:t>
            </a:r>
            <a:endParaRPr lang="en-US" altLang="ja-JP" sz="1200" u="sng" kern="100" dirty="0">
              <a:latin typeface="UD デジタル 教科書体 NP-B" panose="02020700000000000000" pitchFamily="18" charset="-128"/>
              <a:ea typeface="UD デジタル 教科書体 NP-B" panose="02020700000000000000" pitchFamily="18" charset="-128"/>
              <a:cs typeface="Times New Roman" panose="02020603050405020304" pitchFamily="18" charset="0"/>
            </a:endParaRPr>
          </a:p>
          <a:p>
            <a:pPr>
              <a:lnSpc>
                <a:spcPts val="1500"/>
              </a:lnSpc>
            </a:pPr>
            <a:endParaRPr lang="en-US" altLang="ja-JP" sz="1050" kern="100" dirty="0">
              <a:latin typeface="UD デジタル 教科書体 N-R" panose="02020400000000000000" pitchFamily="17" charset="-128"/>
              <a:ea typeface="UD デジタル 教科書体 N-R" panose="02020400000000000000" pitchFamily="17" charset="-128"/>
              <a:cs typeface="Times New Roman" panose="02020603050405020304" pitchFamily="18" charset="0"/>
            </a:endParaRPr>
          </a:p>
          <a:p>
            <a:pPr>
              <a:lnSpc>
                <a:spcPts val="1500"/>
              </a:lnSpc>
            </a:pPr>
            <a:r>
              <a:rPr lang="ja-JP" altLang="en-US" sz="1050" kern="100" dirty="0">
                <a:latin typeface="UD デジタル 教科書体 N-R" panose="02020400000000000000" pitchFamily="17" charset="-128"/>
                <a:ea typeface="UD デジタル 教科書体 N-R" panose="02020400000000000000" pitchFamily="17" charset="-128"/>
                <a:cs typeface="Times New Roman" panose="02020603050405020304" pitchFamily="18" charset="0"/>
              </a:rPr>
              <a:t>　昼食から夕食までの時間が長くてお腹が空いた状態では、夜遅くに一気にたくさん食べてしまいがち。夜遅くの食べ過ぎを控えるために</a:t>
            </a:r>
            <a:r>
              <a:rPr lang="ja-JP" altLang="en-US" sz="1050" kern="100" dirty="0" smtClean="0">
                <a:latin typeface="UD デジタル 教科書体 N-R" panose="02020400000000000000" pitchFamily="17" charset="-128"/>
                <a:ea typeface="UD デジタル 教科書体 N-R" panose="02020400000000000000" pitchFamily="17" charset="-128"/>
                <a:cs typeface="Times New Roman" panose="02020603050405020304" pitchFamily="18" charset="0"/>
              </a:rPr>
              <a:t>、夕食が夜遅く</a:t>
            </a:r>
            <a:r>
              <a:rPr lang="ja-JP" altLang="en-US" sz="1050" kern="100" dirty="0">
                <a:latin typeface="UD デジタル 教科書体 N-R" panose="02020400000000000000" pitchFamily="17" charset="-128"/>
                <a:ea typeface="UD デジタル 教科書体 N-R" panose="02020400000000000000" pitchFamily="17" charset="-128"/>
                <a:cs typeface="Times New Roman" panose="02020603050405020304" pitchFamily="18" charset="0"/>
              </a:rPr>
              <a:t>なる日は</a:t>
            </a:r>
            <a:r>
              <a:rPr lang="ja-JP" altLang="en-US" sz="1400" b="1" kern="100" dirty="0">
                <a:solidFill>
                  <a:srgbClr val="FF0000"/>
                </a:solidFill>
                <a:latin typeface="UD デジタル 教科書体 N-R" panose="02020400000000000000" pitchFamily="17" charset="-128"/>
                <a:ea typeface="UD デジタル 教科書体 N-R" panose="02020400000000000000" pitchFamily="17" charset="-128"/>
                <a:cs typeface="Times New Roman" panose="02020603050405020304" pitchFamily="18" charset="0"/>
              </a:rPr>
              <a:t>軽い夕食</a:t>
            </a:r>
            <a:r>
              <a:rPr lang="ja-JP" altLang="en-US" sz="1100" b="1" kern="100" dirty="0">
                <a:latin typeface="UD デジタル 教科書体 N-R" panose="02020400000000000000" pitchFamily="17" charset="-128"/>
                <a:ea typeface="UD デジタル 教科書体 N-R" panose="02020400000000000000" pitchFamily="17" charset="-128"/>
                <a:cs typeface="Times New Roman" panose="02020603050405020304" pitchFamily="18" charset="0"/>
              </a:rPr>
              <a:t>（おにぎりやサンドイッチ）</a:t>
            </a:r>
            <a:r>
              <a:rPr lang="ja-JP" altLang="en-US" sz="1050" kern="100" dirty="0">
                <a:latin typeface="UD デジタル 教科書体 N-R" panose="02020400000000000000" pitchFamily="17" charset="-128"/>
                <a:ea typeface="UD デジタル 教科書体 N-R" panose="02020400000000000000" pitchFamily="17" charset="-128"/>
                <a:cs typeface="Times New Roman" panose="02020603050405020304" pitchFamily="18" charset="0"/>
              </a:rPr>
              <a:t>と、</a:t>
            </a:r>
            <a:r>
              <a:rPr lang="ja-JP" altLang="en-US" sz="1400" b="1" kern="100" dirty="0">
                <a:solidFill>
                  <a:srgbClr val="FF0000"/>
                </a:solidFill>
                <a:latin typeface="UD デジタル 教科書体 N-R" panose="02020400000000000000" pitchFamily="17" charset="-128"/>
                <a:ea typeface="UD デジタル 教科書体 N-R" panose="02020400000000000000" pitchFamily="17" charset="-128"/>
                <a:cs typeface="Times New Roman" panose="02020603050405020304" pitchFamily="18" charset="0"/>
              </a:rPr>
              <a:t>軽い夜食</a:t>
            </a:r>
            <a:r>
              <a:rPr lang="ja-JP" altLang="en-US" sz="1100" b="1" kern="100" dirty="0">
                <a:latin typeface="UD デジタル 教科書体 N-R" panose="02020400000000000000" pitchFamily="17" charset="-128"/>
                <a:ea typeface="UD デジタル 教科書体 N-R" panose="02020400000000000000" pitchFamily="17" charset="-128"/>
                <a:cs typeface="Times New Roman" panose="02020603050405020304" pitchFamily="18" charset="0"/>
              </a:rPr>
              <a:t>（野菜やスープ）</a:t>
            </a:r>
            <a:r>
              <a:rPr lang="ja-JP" altLang="en-US" sz="1050" kern="100" dirty="0">
                <a:latin typeface="UD デジタル 教科書体 N-R" panose="02020400000000000000" pitchFamily="17" charset="-128"/>
                <a:ea typeface="UD デジタル 教科書体 N-R" panose="02020400000000000000" pitchFamily="17" charset="-128"/>
                <a:cs typeface="Times New Roman" panose="02020603050405020304" pitchFamily="18" charset="0"/>
              </a:rPr>
              <a:t>に分けて食べることをお勧めします。</a:t>
            </a:r>
            <a:endParaRPr lang="en-US" altLang="ja-JP" sz="1050" kern="100" dirty="0">
              <a:latin typeface="UD デジタル 教科書体 N-R" panose="02020400000000000000" pitchFamily="17" charset="-128"/>
              <a:ea typeface="UD デジタル 教科書体 N-R" panose="02020400000000000000" pitchFamily="17" charset="-128"/>
              <a:cs typeface="Times New Roman" panose="02020603050405020304" pitchFamily="18" charset="0"/>
            </a:endParaRPr>
          </a:p>
        </p:txBody>
      </p:sp>
      <p:grpSp>
        <p:nvGrpSpPr>
          <p:cNvPr id="126" name="グループ化 125"/>
          <p:cNvGrpSpPr/>
          <p:nvPr/>
        </p:nvGrpSpPr>
        <p:grpSpPr>
          <a:xfrm>
            <a:off x="540893" y="3079935"/>
            <a:ext cx="5355589" cy="1165412"/>
            <a:chOff x="0" y="1392"/>
            <a:chExt cx="5355771" cy="1165488"/>
          </a:xfrm>
        </p:grpSpPr>
        <p:sp>
          <p:nvSpPr>
            <p:cNvPr id="127" name="角丸四角形 126"/>
            <p:cNvSpPr/>
            <p:nvPr/>
          </p:nvSpPr>
          <p:spPr>
            <a:xfrm>
              <a:off x="0" y="154378"/>
              <a:ext cx="2505190" cy="1012501"/>
            </a:xfrm>
            <a:prstGeom prst="roundRect">
              <a:avLst/>
            </a:prstGeom>
            <a:solidFill>
              <a:srgbClr val="FFC000">
                <a:lumMod val="40000"/>
                <a:lumOff val="60000"/>
              </a:srgbClr>
            </a:solidFill>
            <a:ln w="12700" cap="flat" cmpd="sng" algn="ctr">
              <a:solidFill>
                <a:srgbClr val="FFC000">
                  <a:lumMod val="40000"/>
                  <a:lumOff val="60000"/>
                </a:srgbClr>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sysClr val="window" lastClr="FFFFFF"/>
                </a:solidFill>
                <a:effectLst/>
                <a:uLnTx/>
                <a:uFillTx/>
                <a:latin typeface="Century" panose="020F0502020204030204"/>
                <a:ea typeface="ＭＳ 明朝" panose="02020609040205080304" pitchFamily="17" charset="-128"/>
                <a:cs typeface="+mn-cs"/>
              </a:endParaRPr>
            </a:p>
          </p:txBody>
        </p:sp>
        <p:grpSp>
          <p:nvGrpSpPr>
            <p:cNvPr id="128" name="グループ化 127"/>
            <p:cNvGrpSpPr/>
            <p:nvPr/>
          </p:nvGrpSpPr>
          <p:grpSpPr>
            <a:xfrm>
              <a:off x="288717" y="1392"/>
              <a:ext cx="5067054" cy="1165488"/>
              <a:chOff x="217465" y="1392"/>
              <a:chExt cx="5067054" cy="1165488"/>
            </a:xfrm>
          </p:grpSpPr>
          <p:sp>
            <p:nvSpPr>
              <p:cNvPr id="129" name="角丸四角形 128"/>
              <p:cNvSpPr/>
              <p:nvPr/>
            </p:nvSpPr>
            <p:spPr>
              <a:xfrm>
                <a:off x="2838203" y="118753"/>
                <a:ext cx="2446316" cy="1048127"/>
              </a:xfrm>
              <a:prstGeom prst="roundRect">
                <a:avLst/>
              </a:prstGeom>
              <a:solidFill>
                <a:srgbClr val="FFC000">
                  <a:lumMod val="40000"/>
                  <a:lumOff val="60000"/>
                </a:srgbClr>
              </a:solidFill>
              <a:ln w="12700" cap="flat" cmpd="sng" algn="ctr">
                <a:solidFill>
                  <a:srgbClr val="FFC000">
                    <a:lumMod val="40000"/>
                    <a:lumOff val="60000"/>
                  </a:srgbClr>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sysClr val="window" lastClr="FFFFFF"/>
                  </a:solidFill>
                  <a:effectLst/>
                  <a:uLnTx/>
                  <a:uFillTx/>
                  <a:latin typeface="Century" panose="020F0502020204030204"/>
                  <a:ea typeface="ＭＳ 明朝" panose="02020609040205080304" pitchFamily="17" charset="-128"/>
                  <a:cs typeface="+mn-cs"/>
                </a:endParaRPr>
              </a:p>
            </p:txBody>
          </p:sp>
          <p:grpSp>
            <p:nvGrpSpPr>
              <p:cNvPr id="130" name="グループ化 129"/>
              <p:cNvGrpSpPr/>
              <p:nvPr/>
            </p:nvGrpSpPr>
            <p:grpSpPr>
              <a:xfrm>
                <a:off x="217465" y="1392"/>
                <a:ext cx="1965131" cy="965614"/>
                <a:chOff x="25643" y="-93657"/>
                <a:chExt cx="1965660" cy="966195"/>
              </a:xfrm>
            </p:grpSpPr>
            <p:sp>
              <p:nvSpPr>
                <p:cNvPr id="139" name="テキスト ボックス 329752"/>
                <p:cNvSpPr txBox="1"/>
                <p:nvPr/>
              </p:nvSpPr>
              <p:spPr>
                <a:xfrm>
                  <a:off x="539202" y="-93657"/>
                  <a:ext cx="796316" cy="252168"/>
                </a:xfrm>
                <a:prstGeom prst="rect">
                  <a:avLst/>
                </a:prstGeom>
                <a:solidFill>
                  <a:sysClr val="window" lastClr="FFFFFF"/>
                </a:solidFill>
                <a:ln w="3175" cap="flat" cmpd="sng" algn="ctr">
                  <a:solidFill>
                    <a:sysClr val="windowText" lastClr="000000"/>
                  </a:solidFill>
                  <a:prstDash val="solid"/>
                  <a:miter lim="800000"/>
                </a:ln>
                <a:effectLst/>
              </p:spPr>
              <p:txBody>
                <a:bodyPr rot="0" spcFirstLastPara="0" vert="horz" wrap="none" lIns="91440" tIns="72000" rIns="91440" bIns="72000" numCol="1" spcCol="0" rtlCol="0" fromWordArt="0" anchor="t" anchorCtr="0" forceAA="0" compatLnSpc="1">
                  <a:prstTxWarp prst="textNoShape">
                    <a:avLst/>
                  </a:prstTxWarp>
                  <a:noAutofit/>
                </a:bodyPr>
                <a:lstStyle/>
                <a:p>
                  <a:pPr marL="0" marR="0" lvl="0" indent="0" algn="just" defTabSz="914400" eaLnBrk="1" fontAlgn="auto" latinLnBrk="0" hangingPunct="1">
                    <a:lnSpc>
                      <a:spcPts val="1100"/>
                    </a:lnSpc>
                    <a:spcBef>
                      <a:spcPts val="0"/>
                    </a:spcBef>
                    <a:spcAft>
                      <a:spcPts val="0"/>
                    </a:spcAft>
                    <a:buClrTx/>
                    <a:buSzTx/>
                    <a:buFontTx/>
                    <a:buNone/>
                    <a:tabLst/>
                    <a:defRPr/>
                  </a:pPr>
                  <a:r>
                    <a:rPr lang="ja-JP" altLang="en-US" sz="1200" kern="100" dirty="0">
                      <a:latin typeface="UD デジタル 教科書体 NP-B" panose="02020700000000000000" pitchFamily="18" charset="-128"/>
                      <a:ea typeface="UD デジタル 教科書体 NP-B" panose="02020700000000000000" pitchFamily="18" charset="-128"/>
                      <a:cs typeface="Times New Roman" panose="02020603050405020304" pitchFamily="18" charset="0"/>
                    </a:rPr>
                    <a:t>軽い夕食</a:t>
                  </a:r>
                </a:p>
              </p:txBody>
            </p:sp>
            <p:pic>
              <p:nvPicPr>
                <p:cNvPr id="141" name="図 140" descr="C:\Users\C14-1872\Desktop\サンドイッチ.png"/>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5643" y="229324"/>
                  <a:ext cx="789609" cy="612223"/>
                </a:xfrm>
                <a:prstGeom prst="rect">
                  <a:avLst/>
                </a:prstGeom>
                <a:noFill/>
                <a:ln>
                  <a:noFill/>
                </a:ln>
              </p:spPr>
            </p:pic>
            <p:pic>
              <p:nvPicPr>
                <p:cNvPr id="142" name="図 141" descr="C:\Users\C14-1872\Desktop\おにぎり.png"/>
                <p:cNvPicPr>
                  <a:picLocks noChangeAspect="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318607" y="260315"/>
                  <a:ext cx="672696" cy="612223"/>
                </a:xfrm>
                <a:prstGeom prst="rect">
                  <a:avLst/>
                </a:prstGeom>
                <a:noFill/>
                <a:ln>
                  <a:noFill/>
                </a:ln>
              </p:spPr>
            </p:pic>
            <p:sp>
              <p:nvSpPr>
                <p:cNvPr id="144" name="テキスト ボックス 329759"/>
                <p:cNvSpPr txBox="1"/>
                <p:nvPr/>
              </p:nvSpPr>
              <p:spPr>
                <a:xfrm>
                  <a:off x="905453" y="460118"/>
                  <a:ext cx="308610" cy="308610"/>
                </a:xfrm>
                <a:prstGeom prst="rect">
                  <a:avLst/>
                </a:prstGeom>
                <a:noFill/>
                <a:ln w="6350">
                  <a:noFill/>
                </a:ln>
                <a:effectLst/>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lvl="0" indent="0" algn="l" defTabSz="914400" eaLnBrk="1" fontAlgn="auto" latinLnBrk="0" hangingPunct="1">
                    <a:lnSpc>
                      <a:spcPts val="1200"/>
                    </a:lnSpc>
                    <a:spcBef>
                      <a:spcPts val="0"/>
                    </a:spcBef>
                    <a:spcAft>
                      <a:spcPts val="0"/>
                    </a:spcAft>
                    <a:buClrTx/>
                    <a:buSzTx/>
                    <a:buFontTx/>
                    <a:buNone/>
                    <a:tabLst/>
                    <a:defRPr/>
                  </a:pPr>
                  <a:r>
                    <a:rPr kumimoji="0" lang="en-US" sz="900" b="0" i="0" u="none" strike="noStrike" kern="100" cap="none" spc="0" normalizeH="0" baseline="0" noProof="0">
                      <a:ln>
                        <a:noFill/>
                      </a:ln>
                      <a:solidFill>
                        <a:sysClr val="windowText" lastClr="000000"/>
                      </a:solidFill>
                      <a:effectLst/>
                      <a:uLnTx/>
                      <a:uFillTx/>
                      <a:latin typeface="UD デジタル 教科書体 N-R" panose="02020400000000000000" pitchFamily="17" charset="-128"/>
                      <a:ea typeface="UD デジタル 教科書体 N-R" panose="02020400000000000000" pitchFamily="17" charset="-128"/>
                      <a:cs typeface="Times New Roman" panose="02020603050405020304" pitchFamily="18" charset="0"/>
                    </a:rPr>
                    <a:t>or</a:t>
                  </a:r>
                  <a:endParaRPr kumimoji="0" lang="ja-JP" altLang="en-US" sz="1050" b="0" i="0" u="none" strike="noStrike" kern="100" cap="none" spc="0" normalizeH="0" baseline="0" noProof="0">
                    <a:ln>
                      <a:noFill/>
                    </a:ln>
                    <a:solidFill>
                      <a:sysClr val="windowText" lastClr="000000"/>
                    </a:solidFill>
                    <a:effectLst/>
                    <a:uLnTx/>
                    <a:uFillTx/>
                    <a:latin typeface="UD デジタル 教科書体 N-R" panose="02020400000000000000" pitchFamily="17" charset="-128"/>
                    <a:ea typeface="UD デジタル 教科書体 N-R" panose="02020400000000000000" pitchFamily="17" charset="-128"/>
                    <a:cs typeface="Times New Roman" panose="02020603050405020304" pitchFamily="18" charset="0"/>
                  </a:endParaRPr>
                </a:p>
              </p:txBody>
            </p:sp>
          </p:grpSp>
          <p:sp>
            <p:nvSpPr>
              <p:cNvPr id="131" name="加算記号 329757"/>
              <p:cNvSpPr/>
              <p:nvPr/>
            </p:nvSpPr>
            <p:spPr>
              <a:xfrm>
                <a:off x="2470067" y="486889"/>
                <a:ext cx="295910" cy="260350"/>
              </a:xfrm>
              <a:prstGeom prst="mathPlus">
                <a:avLst>
                  <a:gd name="adj1" fmla="val 13258"/>
                </a:avLst>
              </a:prstGeom>
              <a:solidFill>
                <a:sysClr val="windowText" lastClr="000000"/>
              </a:solidFill>
              <a:ln w="12700" cap="flat" cmpd="sng" algn="ctr">
                <a:solidFill>
                  <a:sysClr val="windowText" lastClr="000000">
                    <a:shade val="50000"/>
                  </a:sysClr>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sysClr val="windowText" lastClr="000000"/>
                  </a:solidFill>
                  <a:effectLst/>
                  <a:uLnTx/>
                  <a:uFillTx/>
                </a:endParaRPr>
              </a:p>
            </p:txBody>
          </p:sp>
          <p:grpSp>
            <p:nvGrpSpPr>
              <p:cNvPr id="132" name="グループ化 131"/>
              <p:cNvGrpSpPr/>
              <p:nvPr/>
            </p:nvGrpSpPr>
            <p:grpSpPr>
              <a:xfrm>
                <a:off x="2838203" y="1392"/>
                <a:ext cx="2411729" cy="952255"/>
                <a:chOff x="-218746" y="-364255"/>
                <a:chExt cx="2413031" cy="954190"/>
              </a:xfrm>
            </p:grpSpPr>
            <p:sp>
              <p:nvSpPr>
                <p:cNvPr id="133" name="テキスト ボックス 329756"/>
                <p:cNvSpPr txBox="1"/>
                <p:nvPr/>
              </p:nvSpPr>
              <p:spPr>
                <a:xfrm>
                  <a:off x="582575" y="-364255"/>
                  <a:ext cx="796719" cy="252528"/>
                </a:xfrm>
                <a:prstGeom prst="rect">
                  <a:avLst/>
                </a:prstGeom>
                <a:solidFill>
                  <a:sysClr val="window" lastClr="FFFFFF"/>
                </a:solidFill>
                <a:ln w="3175" cap="flat" cmpd="sng" algn="ctr">
                  <a:solidFill>
                    <a:sysClr val="windowText" lastClr="000000"/>
                  </a:solidFill>
                  <a:prstDash val="solid"/>
                  <a:miter lim="800000"/>
                </a:ln>
                <a:effectLst/>
              </p:spPr>
              <p:txBody>
                <a:bodyPr rot="0" spcFirstLastPara="0" vert="horz" wrap="none" lIns="91440" tIns="72000" rIns="91440" bIns="72000" numCol="1" spcCol="0" rtlCol="0" fromWordArt="0" anchor="t" anchorCtr="0" forceAA="0" compatLnSpc="1">
                  <a:prstTxWarp prst="textNoShape">
                    <a:avLst/>
                  </a:prstTxWarp>
                  <a:noAutofit/>
                </a:bodyPr>
                <a:lstStyle/>
                <a:p>
                  <a:pPr marL="0" marR="0" lvl="0" indent="0" algn="just" defTabSz="914400" eaLnBrk="1" fontAlgn="auto" latinLnBrk="0" hangingPunct="1">
                    <a:lnSpc>
                      <a:spcPts val="1100"/>
                    </a:lnSpc>
                    <a:spcBef>
                      <a:spcPts val="0"/>
                    </a:spcBef>
                    <a:spcAft>
                      <a:spcPts val="0"/>
                    </a:spcAft>
                    <a:buClrTx/>
                    <a:buSzTx/>
                    <a:buFontTx/>
                    <a:buNone/>
                    <a:tabLst/>
                    <a:defRPr/>
                  </a:pPr>
                  <a:r>
                    <a:rPr lang="ja-JP" altLang="en-US" sz="1200" kern="100" dirty="0">
                      <a:latin typeface="UD デジタル 教科書体 NP-B" panose="02020700000000000000" pitchFamily="18" charset="-128"/>
                      <a:ea typeface="UD デジタル 教科書体 NP-B" panose="02020700000000000000" pitchFamily="18" charset="-128"/>
                      <a:cs typeface="Times New Roman" panose="02020603050405020304" pitchFamily="18" charset="0"/>
                    </a:rPr>
                    <a:t>軽い夜食</a:t>
                  </a:r>
                </a:p>
              </p:txBody>
            </p:sp>
            <p:pic>
              <p:nvPicPr>
                <p:cNvPr id="134" name="図 133" descr="C:\Users\C14-1703\Documents\安岐のデスクトップにあったもの。整理する\12.イラスト\野菜スープ.png"/>
                <p:cNvPicPr>
                  <a:picLocks noChangeAspect="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218746" y="-58375"/>
                  <a:ext cx="718476" cy="648235"/>
                </a:xfrm>
                <a:prstGeom prst="rect">
                  <a:avLst/>
                </a:prstGeom>
                <a:noFill/>
                <a:ln>
                  <a:noFill/>
                </a:ln>
              </p:spPr>
            </p:pic>
            <p:pic>
              <p:nvPicPr>
                <p:cNvPr id="135" name="図 134" descr="C:\Users\C14-1703\Documents\安岐のデスクトップにあったもの。整理する\12.イラスト\豆腐.png"/>
                <p:cNvPicPr>
                  <a:picLocks noChangeAspect="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582575" y="-58380"/>
                  <a:ext cx="884982" cy="648235"/>
                </a:xfrm>
                <a:prstGeom prst="rect">
                  <a:avLst/>
                </a:prstGeom>
                <a:noFill/>
                <a:ln>
                  <a:noFill/>
                </a:ln>
              </p:spPr>
            </p:pic>
            <p:pic>
              <p:nvPicPr>
                <p:cNvPr id="136" name="図 135" descr="C:\Users\C14-1872\Desktop\野菜ジュース.jpg"/>
                <p:cNvPicPr>
                  <a:picLocks noChangeAspect="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1546047" y="-58300"/>
                  <a:ext cx="648238" cy="648235"/>
                </a:xfrm>
                <a:prstGeom prst="rect">
                  <a:avLst/>
                </a:prstGeom>
                <a:noFill/>
                <a:ln>
                  <a:noFill/>
                </a:ln>
              </p:spPr>
            </p:pic>
            <p:sp>
              <p:nvSpPr>
                <p:cNvPr id="137" name="テキスト ボックス 329954"/>
                <p:cNvSpPr txBox="1"/>
                <p:nvPr/>
              </p:nvSpPr>
              <p:spPr>
                <a:xfrm>
                  <a:off x="392817" y="142468"/>
                  <a:ext cx="308610" cy="308610"/>
                </a:xfrm>
                <a:prstGeom prst="rect">
                  <a:avLst/>
                </a:prstGeom>
                <a:noFill/>
                <a:ln w="6350">
                  <a:noFill/>
                </a:ln>
                <a:effectLst/>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lvl="0" indent="0" algn="l" defTabSz="914400" eaLnBrk="1" fontAlgn="auto" latinLnBrk="0" hangingPunct="1">
                    <a:lnSpc>
                      <a:spcPts val="1200"/>
                    </a:lnSpc>
                    <a:spcBef>
                      <a:spcPts val="0"/>
                    </a:spcBef>
                    <a:spcAft>
                      <a:spcPts val="0"/>
                    </a:spcAft>
                    <a:buClrTx/>
                    <a:buSzTx/>
                    <a:buFontTx/>
                    <a:buNone/>
                    <a:tabLst/>
                    <a:defRPr/>
                  </a:pPr>
                  <a:r>
                    <a:rPr kumimoji="0" lang="en-US" sz="900" b="0" i="0" u="none" strike="noStrike" kern="100" cap="none" spc="0" normalizeH="0" baseline="0" noProof="0">
                      <a:ln>
                        <a:noFill/>
                      </a:ln>
                      <a:solidFill>
                        <a:sysClr val="windowText" lastClr="000000"/>
                      </a:solidFill>
                      <a:effectLst/>
                      <a:uLnTx/>
                      <a:uFillTx/>
                      <a:latin typeface="UD デジタル 教科書体 N-R" panose="02020400000000000000" pitchFamily="17" charset="-128"/>
                      <a:ea typeface="UD デジタル 教科書体 N-R" panose="02020400000000000000" pitchFamily="17" charset="-128"/>
                      <a:cs typeface="Times New Roman" panose="02020603050405020304" pitchFamily="18" charset="0"/>
                    </a:rPr>
                    <a:t>or</a:t>
                  </a:r>
                  <a:endParaRPr kumimoji="0" lang="ja-JP" altLang="en-US" sz="1050" b="0" i="0" u="none" strike="noStrike" kern="100" cap="none" spc="0" normalizeH="0" baseline="0" noProof="0">
                    <a:ln>
                      <a:noFill/>
                    </a:ln>
                    <a:solidFill>
                      <a:sysClr val="windowText" lastClr="000000"/>
                    </a:solidFill>
                    <a:effectLst/>
                    <a:uLnTx/>
                    <a:uFillTx/>
                    <a:latin typeface="UD デジタル 教科書体 N-R" panose="02020400000000000000" pitchFamily="17" charset="-128"/>
                    <a:ea typeface="UD デジタル 教科書体 N-R" panose="02020400000000000000" pitchFamily="17" charset="-128"/>
                    <a:cs typeface="Times New Roman" panose="02020603050405020304" pitchFamily="18" charset="0"/>
                  </a:endParaRPr>
                </a:p>
              </p:txBody>
            </p:sp>
            <p:sp>
              <p:nvSpPr>
                <p:cNvPr id="138" name="テキスト ボックス 329959"/>
                <p:cNvSpPr txBox="1"/>
                <p:nvPr/>
              </p:nvSpPr>
              <p:spPr>
                <a:xfrm>
                  <a:off x="1396530" y="133649"/>
                  <a:ext cx="308610" cy="308610"/>
                </a:xfrm>
                <a:prstGeom prst="rect">
                  <a:avLst/>
                </a:prstGeom>
                <a:noFill/>
                <a:ln w="6350">
                  <a:noFill/>
                </a:ln>
                <a:effectLst/>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lvl="0" indent="0" algn="l" defTabSz="914400" eaLnBrk="1" fontAlgn="auto" latinLnBrk="0" hangingPunct="1">
                    <a:lnSpc>
                      <a:spcPts val="1200"/>
                    </a:lnSpc>
                    <a:spcBef>
                      <a:spcPts val="0"/>
                    </a:spcBef>
                    <a:spcAft>
                      <a:spcPts val="0"/>
                    </a:spcAft>
                    <a:buClrTx/>
                    <a:buSzTx/>
                    <a:buFontTx/>
                    <a:buNone/>
                    <a:tabLst/>
                    <a:defRPr/>
                  </a:pPr>
                  <a:r>
                    <a:rPr kumimoji="0" lang="en-US" sz="900" b="0" i="0" u="none" strike="noStrike" kern="100" cap="none" spc="0" normalizeH="0" baseline="0" noProof="0">
                      <a:ln>
                        <a:noFill/>
                      </a:ln>
                      <a:solidFill>
                        <a:sysClr val="windowText" lastClr="000000"/>
                      </a:solidFill>
                      <a:effectLst/>
                      <a:uLnTx/>
                      <a:uFillTx/>
                      <a:latin typeface="UD デジタル 教科書体 N-R" panose="02020400000000000000" pitchFamily="17" charset="-128"/>
                      <a:ea typeface="UD デジタル 教科書体 N-R" panose="02020400000000000000" pitchFamily="17" charset="-128"/>
                      <a:cs typeface="Times New Roman" panose="02020603050405020304" pitchFamily="18" charset="0"/>
                    </a:rPr>
                    <a:t>or</a:t>
                  </a:r>
                  <a:endParaRPr kumimoji="0" lang="ja-JP" altLang="en-US" sz="1050" b="0" i="0" u="none" strike="noStrike" kern="100" cap="none" spc="0" normalizeH="0" baseline="0" noProof="0">
                    <a:ln>
                      <a:noFill/>
                    </a:ln>
                    <a:solidFill>
                      <a:sysClr val="windowText" lastClr="000000"/>
                    </a:solidFill>
                    <a:effectLst/>
                    <a:uLnTx/>
                    <a:uFillTx/>
                    <a:latin typeface="UD デジタル 教科書体 N-R" panose="02020400000000000000" pitchFamily="17" charset="-128"/>
                    <a:ea typeface="UD デジタル 教科書体 N-R" panose="02020400000000000000" pitchFamily="17" charset="-128"/>
                    <a:cs typeface="Times New Roman" panose="02020603050405020304" pitchFamily="18" charset="0"/>
                  </a:endParaRPr>
                </a:p>
              </p:txBody>
            </p:sp>
          </p:grpSp>
        </p:grpSp>
      </p:grpSp>
      <p:sp>
        <p:nvSpPr>
          <p:cNvPr id="3" name="テキスト ボックス 2"/>
          <p:cNvSpPr txBox="1"/>
          <p:nvPr/>
        </p:nvSpPr>
        <p:spPr>
          <a:xfrm>
            <a:off x="3666543" y="4067751"/>
            <a:ext cx="2146742" cy="230832"/>
          </a:xfrm>
          <a:prstGeom prst="rect">
            <a:avLst/>
          </a:prstGeom>
          <a:noFill/>
        </p:spPr>
        <p:txBody>
          <a:bodyPr wrap="none" rtlCol="0">
            <a:spAutoFit/>
          </a:bodyPr>
          <a:lstStyle/>
          <a:p>
            <a:r>
              <a:rPr lang="ja-JP" altLang="en-US" sz="900" kern="100" dirty="0">
                <a:latin typeface="UD デジタル 教科書体 N-R" panose="02020400000000000000" pitchFamily="17" charset="-128"/>
                <a:ea typeface="UD デジタル 教科書体 N-R" panose="02020400000000000000" pitchFamily="17" charset="-128"/>
                <a:cs typeface="Times New Roman" panose="02020603050405020304" pitchFamily="18" charset="0"/>
              </a:rPr>
              <a:t>野菜スープや豆腐など消化の良いもの</a:t>
            </a:r>
          </a:p>
        </p:txBody>
      </p:sp>
    </p:spTree>
    <p:extLst>
      <p:ext uri="{BB962C8B-B14F-4D97-AF65-F5344CB8AC3E}">
        <p14:creationId xmlns:p14="http://schemas.microsoft.com/office/powerpoint/2010/main" val="2270153463"/>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142</Words>
  <Application>Microsoft Office PowerPoint</Application>
  <PresentationFormat>画面に合わせる (4:3)</PresentationFormat>
  <Paragraphs>13</Paragraphs>
  <Slides>1</Slides>
  <Notes>1</Notes>
  <HiddenSlides>0</HiddenSlides>
  <MMClips>0</MMClips>
  <ScaleCrop>false</ScaleCrop>
  <HeadingPairs>
    <vt:vector size="6" baseType="variant">
      <vt:variant>
        <vt:lpstr>使用されているフォント</vt:lpstr>
      </vt:variant>
      <vt:variant>
        <vt:i4>10</vt:i4>
      </vt:variant>
      <vt:variant>
        <vt:lpstr>テーマ</vt:lpstr>
      </vt:variant>
      <vt:variant>
        <vt:i4>1</vt:i4>
      </vt:variant>
      <vt:variant>
        <vt:lpstr>スライド タイトル</vt:lpstr>
      </vt:variant>
      <vt:variant>
        <vt:i4>1</vt:i4>
      </vt:variant>
    </vt:vector>
  </HeadingPairs>
  <TitlesOfParts>
    <vt:vector size="12" baseType="lpstr">
      <vt:lpstr>ＭＳ 明朝</vt:lpstr>
      <vt:lpstr>UD デジタル 教科書体 NP-B</vt:lpstr>
      <vt:lpstr>UD デジタル 教科書体 N-R</vt:lpstr>
      <vt:lpstr>游ゴシック</vt:lpstr>
      <vt:lpstr>游ゴシック Light</vt:lpstr>
      <vt:lpstr>Arial</vt:lpstr>
      <vt:lpstr>Calibri</vt:lpstr>
      <vt:lpstr>Calibri Light</vt:lpstr>
      <vt:lpstr>Century</vt:lpstr>
      <vt:lpstr>Times New Roman</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2021-11-10T05:30:47Z</dcterms:created>
  <dcterms:modified xsi:type="dcterms:W3CDTF">2021-11-10T05:30:52Z</dcterms:modified>
</cp:coreProperties>
</file>