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1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41A3F-7D4C-4CDD-8A02-5F9185612DC1}" type="datetimeFigureOut">
              <a:rPr kumimoji="1" lang="ja-JP" altLang="en-US" smtClean="0"/>
              <a:t>2015/9/24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362D-FC5F-44E6-9E26-C89B56380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5964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41A3F-7D4C-4CDD-8A02-5F9185612DC1}" type="datetimeFigureOut">
              <a:rPr kumimoji="1" lang="ja-JP" altLang="en-US" smtClean="0"/>
              <a:t>2015/9/24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362D-FC5F-44E6-9E26-C89B56380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207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41A3F-7D4C-4CDD-8A02-5F9185612DC1}" type="datetimeFigureOut">
              <a:rPr kumimoji="1" lang="ja-JP" altLang="en-US" smtClean="0"/>
              <a:t>2015/9/24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362D-FC5F-44E6-9E26-C89B56380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52020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41A3F-7D4C-4CDD-8A02-5F9185612DC1}" type="datetimeFigureOut">
              <a:rPr kumimoji="1" lang="ja-JP" altLang="en-US" smtClean="0"/>
              <a:t>2015/9/24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362D-FC5F-44E6-9E26-C89B56380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7136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41A3F-7D4C-4CDD-8A02-5F9185612DC1}" type="datetimeFigureOut">
              <a:rPr kumimoji="1" lang="ja-JP" altLang="en-US" smtClean="0"/>
              <a:t>2015/9/24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362D-FC5F-44E6-9E26-C89B56380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72421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41A3F-7D4C-4CDD-8A02-5F9185612DC1}" type="datetimeFigureOut">
              <a:rPr kumimoji="1" lang="ja-JP" altLang="en-US" smtClean="0"/>
              <a:t>2015/9/24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362D-FC5F-44E6-9E26-C89B56380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62547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41A3F-7D4C-4CDD-8A02-5F9185612DC1}" type="datetimeFigureOut">
              <a:rPr kumimoji="1" lang="ja-JP" altLang="en-US" smtClean="0"/>
              <a:t>2015/9/24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362D-FC5F-44E6-9E26-C89B56380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05456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41A3F-7D4C-4CDD-8A02-5F9185612DC1}" type="datetimeFigureOut">
              <a:rPr kumimoji="1" lang="ja-JP" altLang="en-US" smtClean="0"/>
              <a:t>2015/9/24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362D-FC5F-44E6-9E26-C89B56380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02799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41A3F-7D4C-4CDD-8A02-5F9185612DC1}" type="datetimeFigureOut">
              <a:rPr kumimoji="1" lang="ja-JP" altLang="en-US" smtClean="0"/>
              <a:t>2015/9/24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362D-FC5F-44E6-9E26-C89B56380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2800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41A3F-7D4C-4CDD-8A02-5F9185612DC1}" type="datetimeFigureOut">
              <a:rPr kumimoji="1" lang="ja-JP" altLang="en-US" smtClean="0"/>
              <a:t>2015/9/24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362D-FC5F-44E6-9E26-C89B56380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8048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41A3F-7D4C-4CDD-8A02-5F9185612DC1}" type="datetimeFigureOut">
              <a:rPr kumimoji="1" lang="ja-JP" altLang="en-US" smtClean="0"/>
              <a:t>2015/9/24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362D-FC5F-44E6-9E26-C89B56380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2641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41A3F-7D4C-4CDD-8A02-5F9185612DC1}" type="datetimeFigureOut">
              <a:rPr kumimoji="1" lang="ja-JP" altLang="en-US" smtClean="0"/>
              <a:t>2015/9/24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362D-FC5F-44E6-9E26-C89B56380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0107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41A3F-7D4C-4CDD-8A02-5F9185612DC1}" type="datetimeFigureOut">
              <a:rPr kumimoji="1" lang="ja-JP" altLang="en-US" smtClean="0"/>
              <a:t>2015/9/24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362D-FC5F-44E6-9E26-C89B56380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3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41A3F-7D4C-4CDD-8A02-5F9185612DC1}" type="datetimeFigureOut">
              <a:rPr kumimoji="1" lang="ja-JP" altLang="en-US" smtClean="0"/>
              <a:t>2015/9/24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362D-FC5F-44E6-9E26-C89B56380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615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41A3F-7D4C-4CDD-8A02-5F9185612DC1}" type="datetimeFigureOut">
              <a:rPr kumimoji="1" lang="ja-JP" altLang="en-US" smtClean="0"/>
              <a:t>2015/9/24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362D-FC5F-44E6-9E26-C89B56380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8573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41A3F-7D4C-4CDD-8A02-5F9185612DC1}" type="datetimeFigureOut">
              <a:rPr kumimoji="1" lang="ja-JP" altLang="en-US" smtClean="0"/>
              <a:t>2015/9/24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362D-FC5F-44E6-9E26-C89B56380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222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41A3F-7D4C-4CDD-8A02-5F9185612DC1}" type="datetimeFigureOut">
              <a:rPr kumimoji="1" lang="ja-JP" altLang="en-US" smtClean="0"/>
              <a:t>2015/9/24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362D-FC5F-44E6-9E26-C89B56380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628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7A41A3F-7D4C-4CDD-8A02-5F9185612DC1}" type="datetimeFigureOut">
              <a:rPr kumimoji="1" lang="ja-JP" altLang="en-US" smtClean="0"/>
              <a:t>2015/9/24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509362D-FC5F-44E6-9E26-C89B56380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06765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0"/>
            <a:ext cx="12192000" cy="746975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 smtClean="0"/>
              <a:t>　　</a:t>
            </a:r>
            <a:r>
              <a:rPr lang="ja-JP" altLang="ja-JP" dirty="0" smtClean="0"/>
              <a:t>グループ名</a:t>
            </a:r>
            <a:r>
              <a:rPr lang="ja-JP" altLang="ja-JP" dirty="0"/>
              <a:t>　</a:t>
            </a:r>
            <a:r>
              <a:rPr lang="ja-JP" altLang="en-US" dirty="0" smtClean="0"/>
              <a:t>２</a:t>
            </a:r>
            <a:r>
              <a:rPr lang="ja-JP" altLang="ja-JP" dirty="0" smtClean="0"/>
              <a:t>年</a:t>
            </a:r>
            <a:r>
              <a:rPr lang="ja-JP" altLang="ja-JP" dirty="0"/>
              <a:t>１組有志　メンバー（２１人）</a:t>
            </a:r>
          </a:p>
        </p:txBody>
      </p:sp>
      <p:grpSp>
        <p:nvGrpSpPr>
          <p:cNvPr id="42" name="グループ化 41"/>
          <p:cNvGrpSpPr/>
          <p:nvPr/>
        </p:nvGrpSpPr>
        <p:grpSpPr>
          <a:xfrm>
            <a:off x="2166279" y="853228"/>
            <a:ext cx="3606785" cy="1104243"/>
            <a:chOff x="2166279" y="853228"/>
            <a:chExt cx="3606785" cy="1104243"/>
          </a:xfrm>
        </p:grpSpPr>
        <p:sp>
          <p:nvSpPr>
            <p:cNvPr id="5" name="角丸四角形吹き出し 4"/>
            <p:cNvSpPr/>
            <p:nvPr/>
          </p:nvSpPr>
          <p:spPr>
            <a:xfrm>
              <a:off x="2166279" y="853228"/>
              <a:ext cx="3168203" cy="669701"/>
            </a:xfrm>
            <a:prstGeom prst="wedgeRoundRectCallout">
              <a:avLst>
                <a:gd name="adj1" fmla="val 63509"/>
                <a:gd name="adj2" fmla="val 40909"/>
                <a:gd name="adj3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ja-JP" dirty="0" smtClean="0"/>
                <a:t>ねー</a:t>
              </a:r>
              <a:r>
                <a:rPr lang="ja-JP" altLang="en-US" dirty="0" smtClean="0"/>
                <a:t>グチ</a:t>
              </a:r>
              <a:r>
                <a:rPr lang="ja-JP" altLang="ja-JP" dirty="0" smtClean="0"/>
                <a:t>って</a:t>
              </a:r>
              <a:r>
                <a:rPr lang="ja-JP" altLang="ja-JP" dirty="0" err="1" smtClean="0"/>
                <a:t>い</a:t>
              </a:r>
              <a:r>
                <a:rPr lang="ja-JP" altLang="ja-JP" dirty="0" smtClean="0"/>
                <a:t>ー</a:t>
              </a:r>
              <a:r>
                <a:rPr lang="ja-JP" altLang="ja-JP" dirty="0"/>
                <a:t>？</a:t>
              </a:r>
              <a:endParaRPr kumimoji="1" lang="ja-JP" altLang="en-US" dirty="0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4895901" y="1588139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エリカ</a:t>
              </a:r>
              <a:endParaRPr kumimoji="1" lang="ja-JP" altLang="en-US" dirty="0"/>
            </a:p>
          </p:txBody>
        </p:sp>
      </p:grpSp>
      <p:grpSp>
        <p:nvGrpSpPr>
          <p:cNvPr id="41" name="グループ化 40"/>
          <p:cNvGrpSpPr/>
          <p:nvPr/>
        </p:nvGrpSpPr>
        <p:grpSpPr>
          <a:xfrm>
            <a:off x="128086" y="1591511"/>
            <a:ext cx="4403021" cy="1033721"/>
            <a:chOff x="128086" y="1591511"/>
            <a:chExt cx="4403021" cy="1033721"/>
          </a:xfrm>
        </p:grpSpPr>
        <p:sp>
          <p:nvSpPr>
            <p:cNvPr id="8" name="角丸四角形吹き出し 7"/>
            <p:cNvSpPr/>
            <p:nvPr/>
          </p:nvSpPr>
          <p:spPr>
            <a:xfrm>
              <a:off x="1337147" y="1591511"/>
              <a:ext cx="3193960" cy="656823"/>
            </a:xfrm>
            <a:prstGeom prst="wedgeRoundRectCallout">
              <a:avLst>
                <a:gd name="adj1" fmla="val -62823"/>
                <a:gd name="adj2" fmla="val -8831"/>
                <a:gd name="adj3" fmla="val 16667"/>
              </a:avLst>
            </a:prstGeom>
            <a:solidFill>
              <a:schemeClr val="tx1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ja-JP">
                  <a:solidFill>
                    <a:schemeClr val="bg1"/>
                  </a:solidFill>
                </a:rPr>
                <a:t>いーよ！</a:t>
              </a:r>
              <a:endParaRPr kumimoji="1" lang="ja-JP" altLang="en-US">
                <a:solidFill>
                  <a:schemeClr val="bg1"/>
                </a:solidFill>
              </a:endParaRPr>
            </a:p>
          </p:txBody>
        </p:sp>
        <p:pic>
          <p:nvPicPr>
            <p:cNvPr id="9" name="図 8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137" t="8986" r="42778" b="85147"/>
            <a:stretch/>
          </p:blipFill>
          <p:spPr bwMode="auto">
            <a:xfrm>
              <a:off x="160984" y="1689820"/>
              <a:ext cx="811369" cy="61818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" name="テキスト ボックス 9"/>
            <p:cNvSpPr txBox="1"/>
            <p:nvPr/>
          </p:nvSpPr>
          <p:spPr>
            <a:xfrm>
              <a:off x="128086" y="2255900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ユ　ミ</a:t>
              </a:r>
              <a:endParaRPr kumimoji="1" lang="ja-JP" altLang="en-US" dirty="0"/>
            </a:p>
          </p:txBody>
        </p:sp>
      </p:grpSp>
      <p:grpSp>
        <p:nvGrpSpPr>
          <p:cNvPr id="40" name="グループ化 39"/>
          <p:cNvGrpSpPr/>
          <p:nvPr/>
        </p:nvGrpSpPr>
        <p:grpSpPr>
          <a:xfrm>
            <a:off x="1711533" y="2354448"/>
            <a:ext cx="4146482" cy="935592"/>
            <a:chOff x="1711533" y="2354448"/>
            <a:chExt cx="4146482" cy="935592"/>
          </a:xfrm>
        </p:grpSpPr>
        <p:sp>
          <p:nvSpPr>
            <p:cNvPr id="12" name="角丸四角形吹き出し 11"/>
            <p:cNvSpPr/>
            <p:nvPr/>
          </p:nvSpPr>
          <p:spPr>
            <a:xfrm>
              <a:off x="1711533" y="2354448"/>
              <a:ext cx="3174643" cy="935592"/>
            </a:xfrm>
            <a:prstGeom prst="wedgeRoundRectCallout">
              <a:avLst>
                <a:gd name="adj1" fmla="val 73741"/>
                <a:gd name="adj2" fmla="val -9157"/>
                <a:gd name="adj3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ja-JP" dirty="0"/>
                <a:t>今日ミツコがさ</a:t>
              </a:r>
              <a:r>
                <a:rPr lang="ja-JP" altLang="ja-JP" dirty="0" smtClean="0"/>
                <a:t>ー</a:t>
              </a:r>
              <a:endParaRPr lang="en-US" altLang="ja-JP" dirty="0" smtClean="0"/>
            </a:p>
            <a:p>
              <a:pPr algn="ctr"/>
              <a:r>
                <a:rPr lang="ja-JP" altLang="ja-JP" dirty="0" smtClean="0"/>
                <a:t>ヒトミ</a:t>
              </a:r>
              <a:r>
                <a:rPr lang="ja-JP" altLang="ja-JP" dirty="0"/>
                <a:t>がまだ見てない</a:t>
              </a:r>
              <a:r>
                <a:rPr lang="ja-JP" altLang="ja-JP" dirty="0" smtClean="0"/>
                <a:t>のに</a:t>
              </a:r>
              <a:endParaRPr lang="en-US" altLang="ja-JP" dirty="0" smtClean="0"/>
            </a:p>
            <a:p>
              <a:pPr algn="ctr"/>
              <a:r>
                <a:rPr lang="ja-JP" altLang="ja-JP" dirty="0" smtClean="0"/>
                <a:t>映画</a:t>
              </a:r>
              <a:r>
                <a:rPr lang="ja-JP" altLang="ja-JP" dirty="0"/>
                <a:t>ネタバレしてさー。</a:t>
              </a:r>
              <a:endParaRPr kumimoji="1" lang="ja-JP" altLang="en-US" dirty="0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4980852" y="2723267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エリカ</a:t>
              </a:r>
              <a:endParaRPr kumimoji="1" lang="ja-JP" altLang="en-US" dirty="0"/>
            </a:p>
          </p:txBody>
        </p:sp>
      </p:grpSp>
      <p:grpSp>
        <p:nvGrpSpPr>
          <p:cNvPr id="39" name="グループ化 38"/>
          <p:cNvGrpSpPr/>
          <p:nvPr/>
        </p:nvGrpSpPr>
        <p:grpSpPr>
          <a:xfrm>
            <a:off x="159282" y="3449165"/>
            <a:ext cx="4402539" cy="944315"/>
            <a:chOff x="128568" y="3198527"/>
            <a:chExt cx="4402539" cy="944315"/>
          </a:xfrm>
        </p:grpSpPr>
        <p:pic>
          <p:nvPicPr>
            <p:cNvPr id="11" name="図 10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137" t="8986" r="42778" b="85147"/>
            <a:stretch/>
          </p:blipFill>
          <p:spPr bwMode="auto">
            <a:xfrm>
              <a:off x="160984" y="3198527"/>
              <a:ext cx="811369" cy="61818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7" name="角丸四角形吹き出し 16"/>
            <p:cNvSpPr/>
            <p:nvPr/>
          </p:nvSpPr>
          <p:spPr>
            <a:xfrm>
              <a:off x="1337147" y="3232273"/>
              <a:ext cx="3193960" cy="656823"/>
            </a:xfrm>
            <a:prstGeom prst="wedgeRoundRectCallout">
              <a:avLst>
                <a:gd name="adj1" fmla="val -60220"/>
                <a:gd name="adj2" fmla="val -15158"/>
                <a:gd name="adj3" fmla="val 16667"/>
              </a:avLst>
            </a:prstGeom>
            <a:solidFill>
              <a:schemeClr val="tx1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ja-JP" dirty="0">
                  <a:solidFill>
                    <a:schemeClr val="bg1"/>
                  </a:solidFill>
                </a:rPr>
                <a:t>そうそう。</a:t>
              </a:r>
              <a:r>
                <a:rPr lang="ja-JP" altLang="ja-JP" dirty="0" err="1">
                  <a:solidFill>
                    <a:schemeClr val="bg1"/>
                  </a:solidFill>
                </a:rPr>
                <a:t>まじ</a:t>
              </a:r>
              <a:r>
                <a:rPr lang="ja-JP" altLang="ja-JP" dirty="0">
                  <a:solidFill>
                    <a:schemeClr val="bg1"/>
                  </a:solidFill>
                </a:rPr>
                <a:t>自己中。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128568" y="3773510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モエコ</a:t>
              </a:r>
              <a:endParaRPr kumimoji="1" lang="ja-JP" altLang="en-US" dirty="0"/>
            </a:p>
          </p:txBody>
        </p:sp>
      </p:grpSp>
      <p:grpSp>
        <p:nvGrpSpPr>
          <p:cNvPr id="38" name="グループ化 37"/>
          <p:cNvGrpSpPr/>
          <p:nvPr/>
        </p:nvGrpSpPr>
        <p:grpSpPr>
          <a:xfrm>
            <a:off x="158800" y="4440808"/>
            <a:ext cx="4403022" cy="1141819"/>
            <a:chOff x="128085" y="3958176"/>
            <a:chExt cx="4403022" cy="1141819"/>
          </a:xfrm>
        </p:grpSpPr>
        <p:sp>
          <p:nvSpPr>
            <p:cNvPr id="20" name="角丸四角形吹き出し 19"/>
            <p:cNvSpPr/>
            <p:nvPr/>
          </p:nvSpPr>
          <p:spPr>
            <a:xfrm>
              <a:off x="1337147" y="3958176"/>
              <a:ext cx="3193960" cy="656823"/>
            </a:xfrm>
            <a:prstGeom prst="wedgeRoundRectCallout">
              <a:avLst>
                <a:gd name="adj1" fmla="val -58919"/>
                <a:gd name="adj2" fmla="val 20700"/>
                <a:gd name="adj3" fmla="val 16667"/>
              </a:avLst>
            </a:prstGeom>
            <a:solidFill>
              <a:schemeClr val="tx1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ja-JP" dirty="0">
                  <a:solidFill>
                    <a:schemeClr val="bg1"/>
                  </a:solidFill>
                </a:rPr>
                <a:t>まじでｗ　それはキツ</a:t>
              </a:r>
              <a:r>
                <a:rPr lang="ja-JP" altLang="ja-JP" dirty="0" err="1">
                  <a:solidFill>
                    <a:schemeClr val="bg1"/>
                  </a:solidFill>
                </a:rPr>
                <a:t>い</a:t>
              </a:r>
              <a:r>
                <a:rPr lang="ja-JP" altLang="ja-JP" dirty="0">
                  <a:solidFill>
                    <a:schemeClr val="bg1"/>
                  </a:solidFill>
                </a:rPr>
                <a:t>ｗ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  <p:pic>
          <p:nvPicPr>
            <p:cNvPr id="21" name="図 20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137" t="8986" r="42778" b="85147"/>
            <a:stretch/>
          </p:blipFill>
          <p:spPr bwMode="auto">
            <a:xfrm>
              <a:off x="128086" y="4142842"/>
              <a:ext cx="811369" cy="61818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22" name="テキスト ボックス 21"/>
            <p:cNvSpPr txBox="1"/>
            <p:nvPr/>
          </p:nvSpPr>
          <p:spPr>
            <a:xfrm>
              <a:off x="128085" y="4730663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佐　藤</a:t>
              </a:r>
              <a:endParaRPr kumimoji="1" lang="ja-JP" altLang="en-US" dirty="0"/>
            </a:p>
          </p:txBody>
        </p:sp>
      </p:grpSp>
      <p:grpSp>
        <p:nvGrpSpPr>
          <p:cNvPr id="37" name="グループ化 36"/>
          <p:cNvGrpSpPr/>
          <p:nvPr/>
        </p:nvGrpSpPr>
        <p:grpSpPr>
          <a:xfrm>
            <a:off x="128085" y="5505679"/>
            <a:ext cx="4433736" cy="1312341"/>
            <a:chOff x="97371" y="4684079"/>
            <a:chExt cx="4433736" cy="1312341"/>
          </a:xfrm>
        </p:grpSpPr>
        <p:sp>
          <p:nvSpPr>
            <p:cNvPr id="23" name="角丸四角形吹き出し 22"/>
            <p:cNvSpPr/>
            <p:nvPr/>
          </p:nvSpPr>
          <p:spPr>
            <a:xfrm>
              <a:off x="1337147" y="4684079"/>
              <a:ext cx="3193960" cy="656823"/>
            </a:xfrm>
            <a:prstGeom prst="wedgeRoundRectCallout">
              <a:avLst>
                <a:gd name="adj1" fmla="val -61521"/>
                <a:gd name="adj2" fmla="val 37575"/>
                <a:gd name="adj3" fmla="val 16667"/>
              </a:avLst>
            </a:prstGeom>
            <a:solidFill>
              <a:schemeClr val="tx1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 smtClean="0">
                  <a:solidFill>
                    <a:schemeClr val="bg1"/>
                  </a:solidFill>
                </a:rPr>
                <a:t>だ</a:t>
              </a:r>
              <a:r>
                <a:rPr lang="ja-JP" altLang="ja-JP" dirty="0" smtClean="0">
                  <a:solidFill>
                    <a:schemeClr val="bg1"/>
                  </a:solidFill>
                </a:rPr>
                <a:t>いぶ</a:t>
              </a:r>
              <a:r>
                <a:rPr lang="ja-JP" altLang="ja-JP" dirty="0">
                  <a:solidFill>
                    <a:schemeClr val="bg1"/>
                  </a:solidFill>
                </a:rPr>
                <a:t>イタいな。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  <p:pic>
          <p:nvPicPr>
            <p:cNvPr id="24" name="図 23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137" t="8986" r="42778" b="85147"/>
            <a:stretch/>
          </p:blipFill>
          <p:spPr bwMode="auto">
            <a:xfrm>
              <a:off x="128086" y="5069631"/>
              <a:ext cx="811369" cy="61818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25" name="テキスト ボックス 24"/>
            <p:cNvSpPr txBox="1"/>
            <p:nvPr/>
          </p:nvSpPr>
          <p:spPr>
            <a:xfrm>
              <a:off x="97371" y="5627088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鈴　木</a:t>
              </a:r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18589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グループ化 14"/>
          <p:cNvGrpSpPr/>
          <p:nvPr/>
        </p:nvGrpSpPr>
        <p:grpSpPr>
          <a:xfrm>
            <a:off x="17951" y="2390867"/>
            <a:ext cx="4468869" cy="1300013"/>
            <a:chOff x="17951" y="2390867"/>
            <a:chExt cx="4468869" cy="1300013"/>
          </a:xfrm>
        </p:grpSpPr>
        <p:sp>
          <p:nvSpPr>
            <p:cNvPr id="17" name="角丸四角形吹き出し 16"/>
            <p:cNvSpPr/>
            <p:nvPr/>
          </p:nvSpPr>
          <p:spPr>
            <a:xfrm>
              <a:off x="1292860" y="2390867"/>
              <a:ext cx="3193960" cy="656823"/>
            </a:xfrm>
            <a:prstGeom prst="wedgeRoundRectCallout">
              <a:avLst>
                <a:gd name="adj1" fmla="val -62823"/>
                <a:gd name="adj2" fmla="val 27028"/>
                <a:gd name="adj3" fmla="val 16667"/>
              </a:avLst>
            </a:prstGeom>
            <a:solidFill>
              <a:schemeClr val="tx1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ja-JP" dirty="0">
                  <a:solidFill>
                    <a:schemeClr val="bg1"/>
                  </a:solidFill>
                </a:rPr>
                <a:t>マジで？最悪！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  <p:pic>
          <p:nvPicPr>
            <p:cNvPr id="18" name="図 17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137" t="8986" r="42778" b="85147"/>
            <a:stretch/>
          </p:blipFill>
          <p:spPr bwMode="auto">
            <a:xfrm>
              <a:off x="45901" y="2701480"/>
              <a:ext cx="811369" cy="61818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9" name="テキスト ボックス 18"/>
            <p:cNvSpPr txBox="1"/>
            <p:nvPr/>
          </p:nvSpPr>
          <p:spPr>
            <a:xfrm>
              <a:off x="17951" y="3321548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カ　ナ</a:t>
              </a:r>
              <a:endParaRPr kumimoji="1" lang="ja-JP" altLang="en-US" dirty="0"/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17951" y="1321920"/>
            <a:ext cx="4468869" cy="1327376"/>
            <a:chOff x="17951" y="1321920"/>
            <a:chExt cx="4468869" cy="1327376"/>
          </a:xfrm>
        </p:grpSpPr>
        <p:sp>
          <p:nvSpPr>
            <p:cNvPr id="20" name="角丸四角形吹き出し 19"/>
            <p:cNvSpPr/>
            <p:nvPr/>
          </p:nvSpPr>
          <p:spPr>
            <a:xfrm>
              <a:off x="1292860" y="1321920"/>
              <a:ext cx="3193960" cy="656823"/>
            </a:xfrm>
            <a:prstGeom prst="wedgeRoundRectCallout">
              <a:avLst>
                <a:gd name="adj1" fmla="val -59353"/>
                <a:gd name="adj2" fmla="val 39684"/>
                <a:gd name="adj3" fmla="val 16667"/>
              </a:avLst>
            </a:prstGeom>
            <a:solidFill>
              <a:schemeClr val="tx1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ja-JP" dirty="0">
                  <a:solidFill>
                    <a:schemeClr val="bg1"/>
                  </a:solidFill>
                </a:rPr>
                <a:t>そういや俺も前</a:t>
              </a:r>
              <a:r>
                <a:rPr lang="ja-JP" altLang="ja-JP" dirty="0" smtClean="0">
                  <a:solidFill>
                    <a:schemeClr val="bg1"/>
                  </a:solidFill>
                </a:rPr>
                <a:t>、</a:t>
              </a:r>
              <a:endParaRPr lang="en-US" altLang="ja-JP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ja-JP" altLang="ja-JP" dirty="0" smtClean="0">
                  <a:solidFill>
                    <a:schemeClr val="bg1"/>
                  </a:solidFill>
                </a:rPr>
                <a:t>同じ</a:t>
              </a:r>
              <a:r>
                <a:rPr lang="ja-JP" altLang="ja-JP" dirty="0">
                  <a:solidFill>
                    <a:schemeClr val="bg1"/>
                  </a:solidFill>
                </a:rPr>
                <a:t>ようなことあったわｗ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  <p:pic>
          <p:nvPicPr>
            <p:cNvPr id="21" name="図 20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137" t="8986" r="42778" b="85147"/>
            <a:stretch/>
          </p:blipFill>
          <p:spPr bwMode="auto">
            <a:xfrm>
              <a:off x="45902" y="1650332"/>
              <a:ext cx="811369" cy="61818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22" name="テキスト ボックス 21"/>
            <p:cNvSpPr txBox="1"/>
            <p:nvPr/>
          </p:nvSpPr>
          <p:spPr>
            <a:xfrm>
              <a:off x="17951" y="2279964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佐　藤</a:t>
              </a:r>
              <a:endParaRPr kumimoji="1" lang="ja-JP" altLang="en-US" dirty="0"/>
            </a:p>
          </p:txBody>
        </p:sp>
      </p:grpSp>
      <p:grpSp>
        <p:nvGrpSpPr>
          <p:cNvPr id="16" name="グループ化 15"/>
          <p:cNvGrpSpPr/>
          <p:nvPr/>
        </p:nvGrpSpPr>
        <p:grpSpPr>
          <a:xfrm>
            <a:off x="61167" y="3719581"/>
            <a:ext cx="4316470" cy="1257559"/>
            <a:chOff x="61167" y="3719581"/>
            <a:chExt cx="4316470" cy="1257559"/>
          </a:xfrm>
        </p:grpSpPr>
        <p:sp>
          <p:nvSpPr>
            <p:cNvPr id="23" name="角丸四角形吹き出し 22"/>
            <p:cNvSpPr/>
            <p:nvPr/>
          </p:nvSpPr>
          <p:spPr>
            <a:xfrm>
              <a:off x="1183677" y="3719581"/>
              <a:ext cx="3193960" cy="656823"/>
            </a:xfrm>
            <a:prstGeom prst="wedgeRoundRectCallout">
              <a:avLst>
                <a:gd name="adj1" fmla="val -58485"/>
                <a:gd name="adj2" fmla="val 39684"/>
                <a:gd name="adj3" fmla="val 16667"/>
              </a:avLst>
            </a:prstGeom>
            <a:solidFill>
              <a:schemeClr val="tx1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ja-JP" dirty="0">
                  <a:solidFill>
                    <a:schemeClr val="bg1"/>
                  </a:solidFill>
                </a:rPr>
                <a:t>相当ムカつくね。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  <p:pic>
          <p:nvPicPr>
            <p:cNvPr id="24" name="図 23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137" t="8986" r="42778" b="85147"/>
            <a:stretch/>
          </p:blipFill>
          <p:spPr bwMode="auto">
            <a:xfrm>
              <a:off x="100553" y="4026107"/>
              <a:ext cx="811369" cy="61818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25" name="テキスト ボックス 24"/>
            <p:cNvSpPr txBox="1"/>
            <p:nvPr/>
          </p:nvSpPr>
          <p:spPr>
            <a:xfrm>
              <a:off x="61167" y="4607808"/>
              <a:ext cx="7998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dirty="0" smtClean="0"/>
                <a:t>Ａ</a:t>
              </a:r>
              <a:endParaRPr kumimoji="1" lang="ja-JP" altLang="en-US" dirty="0"/>
            </a:p>
          </p:txBody>
        </p:sp>
      </p:grpSp>
      <p:grpSp>
        <p:nvGrpSpPr>
          <p:cNvPr id="46" name="グループ化 45"/>
          <p:cNvGrpSpPr/>
          <p:nvPr/>
        </p:nvGrpSpPr>
        <p:grpSpPr>
          <a:xfrm>
            <a:off x="100553" y="4661467"/>
            <a:ext cx="4277084" cy="1330987"/>
            <a:chOff x="100553" y="4661467"/>
            <a:chExt cx="4277084" cy="1330987"/>
          </a:xfrm>
        </p:grpSpPr>
        <p:sp>
          <p:nvSpPr>
            <p:cNvPr id="33" name="角丸四角形吹き出し 32"/>
            <p:cNvSpPr/>
            <p:nvPr/>
          </p:nvSpPr>
          <p:spPr>
            <a:xfrm>
              <a:off x="1183677" y="4661467"/>
              <a:ext cx="3193960" cy="656823"/>
            </a:xfrm>
            <a:prstGeom prst="wedgeRoundRectCallout">
              <a:avLst>
                <a:gd name="adj1" fmla="val -58051"/>
                <a:gd name="adj2" fmla="val 22809"/>
                <a:gd name="adj3" fmla="val 16667"/>
              </a:avLst>
            </a:prstGeom>
            <a:solidFill>
              <a:schemeClr val="tx1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ja-JP" dirty="0">
                  <a:solidFill>
                    <a:schemeClr val="bg1"/>
                  </a:solidFill>
                </a:rPr>
                <a:t>あいつ空気読めないよな。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  <p:pic>
          <p:nvPicPr>
            <p:cNvPr id="34" name="図 33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137" t="8986" r="42778" b="85147"/>
            <a:stretch/>
          </p:blipFill>
          <p:spPr bwMode="auto">
            <a:xfrm>
              <a:off x="128459" y="4961940"/>
              <a:ext cx="811369" cy="61818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35" name="テキスト ボックス 34"/>
            <p:cNvSpPr txBox="1"/>
            <p:nvPr/>
          </p:nvSpPr>
          <p:spPr>
            <a:xfrm>
              <a:off x="100553" y="5623122"/>
              <a:ext cx="7998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dirty="0" smtClean="0"/>
                <a:t>Ｂ</a:t>
              </a:r>
              <a:endParaRPr kumimoji="1" lang="ja-JP" altLang="en-US" dirty="0"/>
            </a:p>
          </p:txBody>
        </p:sp>
      </p:grpSp>
      <p:grpSp>
        <p:nvGrpSpPr>
          <p:cNvPr id="47" name="グループ化 46"/>
          <p:cNvGrpSpPr/>
          <p:nvPr/>
        </p:nvGrpSpPr>
        <p:grpSpPr>
          <a:xfrm>
            <a:off x="85527" y="5664042"/>
            <a:ext cx="4292110" cy="1291179"/>
            <a:chOff x="85527" y="5664042"/>
            <a:chExt cx="4292110" cy="1291179"/>
          </a:xfrm>
        </p:grpSpPr>
        <p:sp>
          <p:nvSpPr>
            <p:cNvPr id="39" name="角丸四角形吹き出し 38"/>
            <p:cNvSpPr/>
            <p:nvPr/>
          </p:nvSpPr>
          <p:spPr>
            <a:xfrm>
              <a:off x="1183677" y="5664042"/>
              <a:ext cx="3193960" cy="656823"/>
            </a:xfrm>
            <a:prstGeom prst="wedgeRoundRectCallout">
              <a:avLst>
                <a:gd name="adj1" fmla="val -58051"/>
                <a:gd name="adj2" fmla="val 35465"/>
                <a:gd name="adj3" fmla="val 16667"/>
              </a:avLst>
            </a:prstGeom>
            <a:solidFill>
              <a:schemeClr val="tx1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ja-JP" dirty="0" err="1">
                  <a:solidFill>
                    <a:schemeClr val="bg1"/>
                  </a:solidFill>
                </a:rPr>
                <a:t>てか</a:t>
              </a:r>
              <a:r>
                <a:rPr lang="ja-JP" altLang="ja-JP" dirty="0">
                  <a:solidFill>
                    <a:schemeClr val="bg1"/>
                  </a:solidFill>
                </a:rPr>
                <a:t>うちもあの</a:t>
              </a:r>
              <a:r>
                <a:rPr lang="ja-JP" altLang="ja-JP" dirty="0" smtClean="0">
                  <a:solidFill>
                    <a:schemeClr val="bg1"/>
                  </a:solidFill>
                </a:rPr>
                <a:t>子</a:t>
              </a:r>
              <a:endParaRPr lang="en-US" altLang="ja-JP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ja-JP" altLang="en-US" dirty="0" smtClean="0">
                  <a:solidFill>
                    <a:schemeClr val="bg1"/>
                  </a:solidFill>
                </a:rPr>
                <a:t>　　</a:t>
              </a:r>
              <a:r>
                <a:rPr lang="ja-JP" altLang="ja-JP" dirty="0" smtClean="0">
                  <a:solidFill>
                    <a:schemeClr val="bg1"/>
                  </a:solidFill>
                </a:rPr>
                <a:t>ヤバ</a:t>
              </a:r>
              <a:r>
                <a:rPr lang="ja-JP" altLang="ja-JP" dirty="0">
                  <a:solidFill>
                    <a:schemeClr val="bg1"/>
                  </a:solidFill>
                </a:rPr>
                <a:t>いと思ってた！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  <p:pic>
          <p:nvPicPr>
            <p:cNvPr id="40" name="図 39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137" t="8986" r="42778" b="85147"/>
            <a:stretch/>
          </p:blipFill>
          <p:spPr bwMode="auto">
            <a:xfrm>
              <a:off x="90084" y="5992453"/>
              <a:ext cx="811369" cy="61818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41" name="テキスト ボックス 40"/>
            <p:cNvSpPr txBox="1"/>
            <p:nvPr/>
          </p:nvSpPr>
          <p:spPr>
            <a:xfrm>
              <a:off x="85527" y="6585889"/>
              <a:ext cx="7998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dirty="0" smtClean="0"/>
                <a:t>Ｃ</a:t>
              </a:r>
              <a:endParaRPr kumimoji="1" lang="ja-JP" altLang="en-US" dirty="0"/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-19892" y="290436"/>
            <a:ext cx="4505215" cy="1189403"/>
            <a:chOff x="-19892" y="290436"/>
            <a:chExt cx="4505215" cy="1189403"/>
          </a:xfrm>
        </p:grpSpPr>
        <p:sp>
          <p:nvSpPr>
            <p:cNvPr id="43" name="角丸四角形吹き出し 42"/>
            <p:cNvSpPr/>
            <p:nvPr/>
          </p:nvSpPr>
          <p:spPr>
            <a:xfrm>
              <a:off x="1291363" y="290436"/>
              <a:ext cx="3193960" cy="656823"/>
            </a:xfrm>
            <a:prstGeom prst="wedgeRoundRectCallout">
              <a:avLst>
                <a:gd name="adj1" fmla="val -63690"/>
                <a:gd name="adj2" fmla="val 20700"/>
                <a:gd name="adj3" fmla="val 16667"/>
              </a:avLst>
            </a:prstGeom>
            <a:solidFill>
              <a:schemeClr val="tx1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ja-JP" dirty="0">
                  <a:solidFill>
                    <a:schemeClr val="bg1"/>
                  </a:solidFill>
                </a:rPr>
                <a:t>うわ　それウザすぎ！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  <p:pic>
          <p:nvPicPr>
            <p:cNvPr id="44" name="図 43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137" t="8986" r="42778" b="85147"/>
            <a:stretch/>
          </p:blipFill>
          <p:spPr bwMode="auto">
            <a:xfrm>
              <a:off x="13006" y="449325"/>
              <a:ext cx="811369" cy="61818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45" name="テキスト ボックス 44"/>
            <p:cNvSpPr txBox="1"/>
            <p:nvPr/>
          </p:nvSpPr>
          <p:spPr>
            <a:xfrm>
              <a:off x="-19892" y="1110507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ユ　ミ</a:t>
              </a:r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769580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0"/>
            <a:ext cx="12192000" cy="746975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 smtClean="0"/>
              <a:t>　　</a:t>
            </a:r>
            <a:r>
              <a:rPr lang="ja-JP" altLang="ja-JP" dirty="0" smtClean="0"/>
              <a:t>グループ名</a:t>
            </a:r>
            <a:r>
              <a:rPr lang="ja-JP" altLang="ja-JP" dirty="0"/>
              <a:t>　</a:t>
            </a:r>
            <a:r>
              <a:rPr lang="ja-JP" altLang="en-US" dirty="0" smtClean="0"/>
              <a:t>２</a:t>
            </a:r>
            <a:r>
              <a:rPr lang="ja-JP" altLang="ja-JP" dirty="0" smtClean="0"/>
              <a:t>年</a:t>
            </a:r>
            <a:r>
              <a:rPr lang="ja-JP" altLang="ja-JP" dirty="0"/>
              <a:t>１組有志　メンバー（２１人）</a:t>
            </a:r>
          </a:p>
        </p:txBody>
      </p:sp>
      <p:grpSp>
        <p:nvGrpSpPr>
          <p:cNvPr id="16" name="グループ化 15"/>
          <p:cNvGrpSpPr/>
          <p:nvPr/>
        </p:nvGrpSpPr>
        <p:grpSpPr>
          <a:xfrm>
            <a:off x="1146220" y="953037"/>
            <a:ext cx="4071123" cy="669701"/>
            <a:chOff x="1146220" y="953037"/>
            <a:chExt cx="4071123" cy="669701"/>
          </a:xfrm>
        </p:grpSpPr>
        <p:sp>
          <p:nvSpPr>
            <p:cNvPr id="5" name="角丸四角形吹き出し 4"/>
            <p:cNvSpPr/>
            <p:nvPr/>
          </p:nvSpPr>
          <p:spPr>
            <a:xfrm>
              <a:off x="1146220" y="953037"/>
              <a:ext cx="3168203" cy="669701"/>
            </a:xfrm>
            <a:prstGeom prst="wedgeRoundRectCallout">
              <a:avLst>
                <a:gd name="adj1" fmla="val 75316"/>
                <a:gd name="adj2" fmla="val -43911"/>
                <a:gd name="adj3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ja-JP" dirty="0"/>
                <a:t>あいつウザいか</a:t>
              </a:r>
              <a:r>
                <a:rPr lang="ja-JP" altLang="ja-JP" dirty="0" smtClean="0"/>
                <a:t>ら</a:t>
              </a:r>
              <a:endParaRPr lang="en-US" altLang="ja-JP" dirty="0" smtClean="0"/>
            </a:p>
            <a:p>
              <a:pPr algn="ctr"/>
              <a:r>
                <a:rPr lang="ja-JP" altLang="ja-JP" dirty="0" smtClean="0"/>
                <a:t>明日</a:t>
              </a:r>
              <a:r>
                <a:rPr lang="ja-JP" altLang="ja-JP" dirty="0"/>
                <a:t>からムシじゃ</a:t>
              </a:r>
              <a:r>
                <a:rPr lang="ja-JP" altLang="ja-JP" dirty="0" err="1"/>
                <a:t>ね</a:t>
              </a:r>
              <a:r>
                <a:rPr lang="ja-JP" altLang="ja-JP" dirty="0"/>
                <a:t>？</a:t>
              </a:r>
              <a:endParaRPr kumimoji="1" lang="ja-JP" altLang="en-US" dirty="0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4340180" y="1220361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エリカ</a:t>
              </a:r>
              <a:endParaRPr kumimoji="1" lang="ja-JP" altLang="en-US" dirty="0"/>
            </a:p>
          </p:txBody>
        </p:sp>
      </p:grpSp>
      <p:grpSp>
        <p:nvGrpSpPr>
          <p:cNvPr id="34" name="グループ化 33"/>
          <p:cNvGrpSpPr/>
          <p:nvPr/>
        </p:nvGrpSpPr>
        <p:grpSpPr>
          <a:xfrm>
            <a:off x="-27905" y="1784549"/>
            <a:ext cx="4355206" cy="1026155"/>
            <a:chOff x="-27905" y="1784549"/>
            <a:chExt cx="4355206" cy="1026155"/>
          </a:xfrm>
        </p:grpSpPr>
        <p:sp>
          <p:nvSpPr>
            <p:cNvPr id="8" name="角丸四角形吹き出し 7"/>
            <p:cNvSpPr/>
            <p:nvPr/>
          </p:nvSpPr>
          <p:spPr>
            <a:xfrm>
              <a:off x="1133341" y="1784549"/>
              <a:ext cx="3193960" cy="656823"/>
            </a:xfrm>
            <a:prstGeom prst="wedgeRoundRectCallout">
              <a:avLst>
                <a:gd name="adj1" fmla="val -61955"/>
                <a:gd name="adj2" fmla="val 16481"/>
                <a:gd name="adj3" fmla="val 16667"/>
              </a:avLst>
            </a:prstGeom>
            <a:solidFill>
              <a:schemeClr val="tx1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ja-JP" dirty="0">
                  <a:solidFill>
                    <a:schemeClr val="bg1"/>
                  </a:solidFill>
                </a:rPr>
                <a:t>賛成！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  <p:pic>
          <p:nvPicPr>
            <p:cNvPr id="9" name="図 8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137" t="8986" r="42778" b="85147"/>
            <a:stretch/>
          </p:blipFill>
          <p:spPr bwMode="auto">
            <a:xfrm>
              <a:off x="0" y="1875342"/>
              <a:ext cx="811369" cy="61818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" name="テキスト ボックス 9"/>
            <p:cNvSpPr txBox="1"/>
            <p:nvPr/>
          </p:nvSpPr>
          <p:spPr>
            <a:xfrm>
              <a:off x="-27905" y="2441372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モエコ</a:t>
              </a:r>
              <a:endParaRPr kumimoji="1" lang="ja-JP" altLang="en-US" dirty="0"/>
            </a:p>
          </p:txBody>
        </p:sp>
      </p:grpSp>
      <p:grpSp>
        <p:nvGrpSpPr>
          <p:cNvPr id="38" name="グループ化 37"/>
          <p:cNvGrpSpPr/>
          <p:nvPr/>
        </p:nvGrpSpPr>
        <p:grpSpPr>
          <a:xfrm>
            <a:off x="1919342" y="5565616"/>
            <a:ext cx="3272244" cy="935592"/>
            <a:chOff x="1919342" y="5565616"/>
            <a:chExt cx="3272244" cy="935592"/>
          </a:xfrm>
        </p:grpSpPr>
        <p:sp>
          <p:nvSpPr>
            <p:cNvPr id="12" name="角丸四角形吹き出し 11"/>
            <p:cNvSpPr/>
            <p:nvPr/>
          </p:nvSpPr>
          <p:spPr>
            <a:xfrm>
              <a:off x="1919342" y="5565616"/>
              <a:ext cx="2420838" cy="935592"/>
            </a:xfrm>
            <a:prstGeom prst="wedgeRoundRectCallout">
              <a:avLst>
                <a:gd name="adj1" fmla="val 82623"/>
                <a:gd name="adj2" fmla="val -272"/>
                <a:gd name="adj3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ja-JP" altLang="ja-JP" dirty="0"/>
                <a:t>うける</a:t>
              </a:r>
              <a:r>
                <a:rPr lang="ja-JP" altLang="ja-JP" dirty="0" smtClean="0"/>
                <a:t>ｗｗ</a:t>
              </a:r>
              <a:endParaRPr lang="en-US" altLang="ja-JP" dirty="0" smtClean="0"/>
            </a:p>
            <a:p>
              <a:r>
                <a:rPr lang="ja-JP" altLang="ja-JP" dirty="0" smtClean="0"/>
                <a:t>全員</a:t>
              </a:r>
              <a:r>
                <a:rPr lang="ja-JP" altLang="ja-JP" dirty="0"/>
                <a:t>一致とかｗｗ</a:t>
              </a: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4314423" y="6131876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エリカ</a:t>
              </a:r>
              <a:endParaRPr kumimoji="1" lang="ja-JP" altLang="en-US" dirty="0"/>
            </a:p>
          </p:txBody>
        </p:sp>
      </p:grpSp>
      <p:grpSp>
        <p:nvGrpSpPr>
          <p:cNvPr id="37" name="グループ化 36"/>
          <p:cNvGrpSpPr/>
          <p:nvPr/>
        </p:nvGrpSpPr>
        <p:grpSpPr>
          <a:xfrm>
            <a:off x="6441" y="4765080"/>
            <a:ext cx="4333739" cy="1069152"/>
            <a:chOff x="6441" y="4765080"/>
            <a:chExt cx="4333739" cy="1069152"/>
          </a:xfrm>
        </p:grpSpPr>
        <p:sp>
          <p:nvSpPr>
            <p:cNvPr id="23" name="角丸四角形吹き出し 22"/>
            <p:cNvSpPr/>
            <p:nvPr/>
          </p:nvSpPr>
          <p:spPr>
            <a:xfrm>
              <a:off x="1146220" y="4765080"/>
              <a:ext cx="3193960" cy="656823"/>
            </a:xfrm>
            <a:prstGeom prst="wedgeRoundRectCallout">
              <a:avLst>
                <a:gd name="adj1" fmla="val -61521"/>
                <a:gd name="adj2" fmla="val -8831"/>
                <a:gd name="adj3" fmla="val 16667"/>
              </a:avLst>
            </a:prstGeom>
            <a:solidFill>
              <a:schemeClr val="tx1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ja-JP" dirty="0">
                  <a:solidFill>
                    <a:schemeClr val="bg1"/>
                  </a:solidFill>
                </a:rPr>
                <a:t>オッケー！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  <p:pic>
          <p:nvPicPr>
            <p:cNvPr id="24" name="図 23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137" t="8986" r="42778" b="85147"/>
            <a:stretch/>
          </p:blipFill>
          <p:spPr bwMode="auto">
            <a:xfrm>
              <a:off x="32896" y="4872583"/>
              <a:ext cx="811369" cy="61818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25" name="テキスト ボックス 24"/>
            <p:cNvSpPr txBox="1"/>
            <p:nvPr/>
          </p:nvSpPr>
          <p:spPr>
            <a:xfrm>
              <a:off x="6441" y="5464900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鈴　木</a:t>
              </a:r>
              <a:endParaRPr kumimoji="1" lang="ja-JP" altLang="en-US" dirty="0"/>
            </a:p>
          </p:txBody>
        </p:sp>
      </p:grpSp>
      <p:grpSp>
        <p:nvGrpSpPr>
          <p:cNvPr id="36" name="グループ化 35"/>
          <p:cNvGrpSpPr/>
          <p:nvPr/>
        </p:nvGrpSpPr>
        <p:grpSpPr>
          <a:xfrm>
            <a:off x="0" y="3575801"/>
            <a:ext cx="2574538" cy="1144784"/>
            <a:chOff x="0" y="3575801"/>
            <a:chExt cx="2574538" cy="1144784"/>
          </a:xfrm>
        </p:grpSpPr>
        <p:pic>
          <p:nvPicPr>
            <p:cNvPr id="3" name="図 2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549" t="38586" r="50721" b="38788"/>
            <a:stretch/>
          </p:blipFill>
          <p:spPr>
            <a:xfrm>
              <a:off x="1146220" y="3575801"/>
              <a:ext cx="1428318" cy="1045566"/>
            </a:xfrm>
            <a:prstGeom prst="rect">
              <a:avLst/>
            </a:prstGeom>
          </p:spPr>
        </p:pic>
        <p:sp>
          <p:nvSpPr>
            <p:cNvPr id="32" name="テキスト ボックス 31"/>
            <p:cNvSpPr txBox="1"/>
            <p:nvPr/>
          </p:nvSpPr>
          <p:spPr>
            <a:xfrm>
              <a:off x="0" y="4351253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ヒトミ</a:t>
              </a:r>
              <a:endParaRPr kumimoji="1" lang="ja-JP" altLang="en-US" dirty="0"/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-27905" y="2659685"/>
            <a:ext cx="4368085" cy="1258049"/>
            <a:chOff x="-27905" y="2659685"/>
            <a:chExt cx="4368085" cy="1258049"/>
          </a:xfrm>
        </p:grpSpPr>
        <p:sp>
          <p:nvSpPr>
            <p:cNvPr id="17" name="角丸四角形吹き出し 16"/>
            <p:cNvSpPr/>
            <p:nvPr/>
          </p:nvSpPr>
          <p:spPr>
            <a:xfrm>
              <a:off x="1146220" y="2659685"/>
              <a:ext cx="3193960" cy="656823"/>
            </a:xfrm>
            <a:prstGeom prst="wedgeRoundRectCallout">
              <a:avLst>
                <a:gd name="adj1" fmla="val -59353"/>
                <a:gd name="adj2" fmla="val 10153"/>
                <a:gd name="adj3" fmla="val 16667"/>
              </a:avLst>
            </a:prstGeom>
            <a:solidFill>
              <a:schemeClr val="tx1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ja-JP" dirty="0">
                  <a:solidFill>
                    <a:schemeClr val="bg1"/>
                  </a:solidFill>
                </a:rPr>
                <a:t>賛成ｗｗ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  <p:pic>
          <p:nvPicPr>
            <p:cNvPr id="18" name="図 17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137" t="8986" r="42778" b="85147"/>
            <a:stretch/>
          </p:blipFill>
          <p:spPr bwMode="auto">
            <a:xfrm>
              <a:off x="0" y="2887220"/>
              <a:ext cx="811369" cy="61818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9" name="テキスト ボックス 18"/>
            <p:cNvSpPr txBox="1"/>
            <p:nvPr/>
          </p:nvSpPr>
          <p:spPr>
            <a:xfrm>
              <a:off x="-27905" y="3548402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カ　ナ</a:t>
              </a:r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71796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スライス">
  <a:themeElements>
    <a:clrScheme name="スライス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スライス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スライ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122</TotalTime>
  <Words>113</Words>
  <Application>Microsoft Office PowerPoint</Application>
  <PresentationFormat>ワイド画面</PresentationFormat>
  <Paragraphs>43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メイリオ</vt:lpstr>
      <vt:lpstr>Century Gothic</vt:lpstr>
      <vt:lpstr>Wingdings 3</vt:lpstr>
      <vt:lpstr>スライス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C14-3776</dc:creator>
  <cp:lastModifiedBy>C14-3776</cp:lastModifiedBy>
  <cp:revision>8</cp:revision>
  <dcterms:created xsi:type="dcterms:W3CDTF">2015-09-24T05:39:40Z</dcterms:created>
  <dcterms:modified xsi:type="dcterms:W3CDTF">2015-09-24T07:42:02Z</dcterms:modified>
</cp:coreProperties>
</file>