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938" r:id="rId2"/>
    <p:sldId id="261" r:id="rId3"/>
    <p:sldId id="927" r:id="rId4"/>
    <p:sldId id="607" r:id="rId5"/>
    <p:sldId id="406" r:id="rId6"/>
    <p:sldId id="930" r:id="rId7"/>
    <p:sldId id="611" r:id="rId8"/>
    <p:sldId id="615" r:id="rId9"/>
    <p:sldId id="931" r:id="rId10"/>
    <p:sldId id="605" r:id="rId11"/>
    <p:sldId id="932" r:id="rId12"/>
    <p:sldId id="841" r:id="rId13"/>
    <p:sldId id="613" r:id="rId14"/>
    <p:sldId id="616" r:id="rId15"/>
    <p:sldId id="264" r:id="rId16"/>
    <p:sldId id="935" r:id="rId17"/>
    <p:sldId id="936" r:id="rId18"/>
    <p:sldId id="937" r:id="rId19"/>
    <p:sldId id="621" r:id="rId20"/>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CC"/>
    <a:srgbClr val="FFFF99"/>
    <a:srgbClr val="FFFFCC"/>
    <a:srgbClr val="CC6600"/>
    <a:srgbClr val="FF99FF"/>
    <a:srgbClr val="FFFF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1524" autoAdjust="0"/>
  </p:normalViewPr>
  <p:slideViewPr>
    <p:cSldViewPr snapToGrid="0">
      <p:cViewPr varScale="1">
        <p:scale>
          <a:sx n="59" d="100"/>
          <a:sy n="59" d="100"/>
        </p:scale>
        <p:origin x="4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413" cy="495300"/>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2"/>
            <a:ext cx="2919412" cy="495300"/>
          </a:xfrm>
          <a:prstGeom prst="rect">
            <a:avLst/>
          </a:prstGeom>
        </p:spPr>
        <p:txBody>
          <a:bodyPr vert="horz" lIns="91435" tIns="45718" rIns="91435" bIns="45718" rtlCol="0"/>
          <a:lstStyle>
            <a:lvl1pPr algn="r">
              <a:defRPr sz="1200"/>
            </a:lvl1pPr>
          </a:lstStyle>
          <a:p>
            <a:fld id="{E078200E-6758-4D6A-967E-433CF5D91549}" type="datetimeFigureOut">
              <a:rPr kumimoji="1" lang="ja-JP" altLang="en-US" smtClean="0"/>
              <a:t>2021/2/25</a:t>
            </a:fld>
            <a:endParaRPr kumimoji="1" lang="ja-JP" altLang="en-US"/>
          </a:p>
        </p:txBody>
      </p:sp>
      <p:sp>
        <p:nvSpPr>
          <p:cNvPr id="4" name="スライド イメージ プレースホルダー 3"/>
          <p:cNvSpPr>
            <a:spLocks noGrp="1" noRot="1" noChangeAspect="1"/>
          </p:cNvSpPr>
          <p:nvPr>
            <p:ph type="sldImg" idx="2"/>
          </p:nvPr>
        </p:nvSpPr>
        <p:spPr>
          <a:xfrm>
            <a:off x="1147763" y="1231900"/>
            <a:ext cx="4440237" cy="3330575"/>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673100" y="4748215"/>
            <a:ext cx="5389563" cy="3884612"/>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015"/>
            <a:ext cx="2919413" cy="495300"/>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5"/>
            <a:ext cx="2919412" cy="495300"/>
          </a:xfrm>
          <a:prstGeom prst="rect">
            <a:avLst/>
          </a:prstGeom>
        </p:spPr>
        <p:txBody>
          <a:bodyPr vert="horz" lIns="91435" tIns="45718" rIns="91435" bIns="45718" rtlCol="0" anchor="b"/>
          <a:lstStyle>
            <a:lvl1pPr algn="r">
              <a:defRPr sz="1200"/>
            </a:lvl1pPr>
          </a:lstStyle>
          <a:p>
            <a:fld id="{90CBA538-9C9F-4C8B-BA66-C8CD43D565FB}" type="slidenum">
              <a:rPr kumimoji="1" lang="ja-JP" altLang="en-US" smtClean="0"/>
              <a:t>‹#›</a:t>
            </a:fld>
            <a:endParaRPr kumimoji="1" lang="ja-JP" altLang="en-US"/>
          </a:p>
        </p:txBody>
      </p:sp>
    </p:spTree>
    <p:extLst>
      <p:ext uri="{BB962C8B-B14F-4D97-AF65-F5344CB8AC3E}">
        <p14:creationId xmlns:p14="http://schemas.microsoft.com/office/powerpoint/2010/main" val="3735251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baseline="0" dirty="0">
                <a:latin typeface="ＭＳ Ｐゴシック" panose="020B0600070205080204" pitchFamily="50" charset="-128"/>
                <a:ea typeface="ＭＳ Ｐゴシック" panose="020B0600070205080204" pitchFamily="50" charset="-128"/>
              </a:rPr>
              <a:t>それでは、今からロールプレイをしてみましょう！</a:t>
            </a:r>
            <a:endParaRPr kumimoji="1" lang="en-US" altLang="ja-JP" baseline="0"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baseline="0" dirty="0">
                <a:latin typeface="ＭＳ Ｐゴシック" panose="020B0600070205080204" pitchFamily="50" charset="-128"/>
                <a:ea typeface="ＭＳ Ｐゴシック" panose="020B0600070205080204" pitchFamily="50" charset="-128"/>
              </a:rPr>
              <a:t>今日は、「タバコが健康に悪いんだよ」ということを学びました。</a:t>
            </a:r>
            <a:endParaRPr kumimoji="1" lang="en-US" altLang="ja-JP" baseline="0"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baseline="0" dirty="0">
                <a:latin typeface="ＭＳ Ｐゴシック" panose="020B0600070205080204" pitchFamily="50" charset="-128"/>
                <a:ea typeface="ＭＳ Ｐゴシック" panose="020B0600070205080204" pitchFamily="50" charset="-128"/>
              </a:rPr>
              <a:t>皆さんの暮らしの中で、タバコに接することはたくさんあると思います。</a:t>
            </a:r>
            <a:endParaRPr kumimoji="1" lang="en-US" altLang="ja-JP" baseline="0"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baseline="0" dirty="0">
                <a:latin typeface="ＭＳ Ｐゴシック" panose="020B0600070205080204" pitchFamily="50" charset="-128"/>
                <a:ea typeface="ＭＳ Ｐゴシック" panose="020B0600070205080204" pitchFamily="50" charset="-128"/>
              </a:rPr>
              <a:t>タバコは</a:t>
            </a:r>
            <a:r>
              <a:rPr kumimoji="1" lang="en-US" altLang="ja-JP" baseline="0" dirty="0">
                <a:latin typeface="ＭＳ Ｐゴシック" panose="020B0600070205080204" pitchFamily="50" charset="-128"/>
                <a:ea typeface="ＭＳ Ｐゴシック" panose="020B0600070205080204" pitchFamily="50" charset="-128"/>
              </a:rPr>
              <a:t>1</a:t>
            </a:r>
            <a:r>
              <a:rPr kumimoji="1" lang="ja-JP" altLang="en-US" baseline="0" dirty="0">
                <a:latin typeface="ＭＳ Ｐゴシック" panose="020B0600070205080204" pitchFamily="50" charset="-128"/>
                <a:ea typeface="ＭＳ Ｐゴシック" panose="020B0600070205080204" pitchFamily="50" charset="-128"/>
              </a:rPr>
              <a:t>回だけなら大丈夫、少しだけなら大丈夫、周りが吸うだけなら大丈夫と思ってしまうと、長い将来にわたってタバコの害を背負っていくことになります。</a:t>
            </a:r>
            <a:endParaRPr kumimoji="1" lang="en-US" altLang="ja-JP" baseline="0"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baseline="0" dirty="0">
                <a:latin typeface="ＭＳ Ｐゴシック" panose="020B0600070205080204" pitchFamily="50" charset="-128"/>
                <a:ea typeface="ＭＳ Ｐゴシック" panose="020B0600070205080204" pitchFamily="50" charset="-128"/>
              </a:rPr>
              <a:t>日ごろ、そういった場面に出会ったら、どのように対応すればいいのか一緒に考えてみましょう。</a:t>
            </a:r>
            <a:endParaRPr kumimoji="1" lang="en-US" altLang="ja-JP" baseline="0" dirty="0">
              <a:latin typeface="ＭＳ Ｐゴシック" panose="020B0600070205080204" pitchFamily="50" charset="-128"/>
              <a:ea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0CBA538-9C9F-4C8B-BA66-C8CD43D565FB}" type="slidenum">
              <a:rPr kumimoji="1" lang="ja-JP" altLang="en-US" smtClean="0"/>
              <a:t>1</a:t>
            </a:fld>
            <a:endParaRPr kumimoji="1" lang="ja-JP" altLang="en-US"/>
          </a:p>
        </p:txBody>
      </p:sp>
    </p:spTree>
    <p:extLst>
      <p:ext uri="{BB962C8B-B14F-4D97-AF65-F5344CB8AC3E}">
        <p14:creationId xmlns:p14="http://schemas.microsoft.com/office/powerpoint/2010/main" val="790865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教材資料</a:t>
            </a:r>
            <a:r>
              <a:rPr lang="en-US" altLang="ja-JP" sz="1200" dirty="0">
                <a:latin typeface="ＭＳ Ｐゴシック" panose="020B0600070205080204" pitchFamily="50" charset="-128"/>
                <a:ea typeface="ＭＳ Ｐゴシック" panose="020B0600070205080204" pitchFamily="50" charset="-128"/>
              </a:rPr>
              <a:t>】</a:t>
            </a:r>
          </a:p>
          <a:p>
            <a:pPr marL="0" marR="0" lvl="0" indent="0" algn="l" defTabSz="914400" rtl="0" eaLnBrk="1" fontAlgn="auto" latinLnBrk="0" hangingPunct="1">
              <a:lnSpc>
                <a:spcPct val="100000"/>
              </a:lnSpc>
              <a:spcBef>
                <a:spcPts val="600"/>
              </a:spcBef>
              <a:spcAft>
                <a:spcPts val="0"/>
              </a:spcAft>
              <a:buClrTx/>
              <a:buSzTx/>
              <a:buFontTx/>
              <a:buNone/>
              <a:tabLst/>
              <a:defRPr/>
            </a:pPr>
            <a:r>
              <a:rPr lang="ja-JP" altLang="en-US" sz="1200" dirty="0">
                <a:latin typeface="ＭＳ Ｐゴシック" panose="020B0600070205080204" pitchFamily="50" charset="-128"/>
                <a:ea typeface="ＭＳ Ｐゴシック" panose="020B0600070205080204" pitchFamily="50" charset="-128"/>
              </a:rPr>
              <a:t>受動喫煙はタバコを吸わない人の健康にも大きな影響を与えます。</a:t>
            </a:r>
            <a:endParaRPr lang="en-US" altLang="ja-JP" sz="1200"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ja-JP" altLang="en-US" sz="1200" dirty="0">
                <a:latin typeface="ＭＳ Ｐゴシック" panose="020B0600070205080204" pitchFamily="50" charset="-128"/>
                <a:ea typeface="ＭＳ Ｐゴシック" panose="020B0600070205080204" pitchFamily="50" charset="-128"/>
              </a:rPr>
              <a:t>特に皆さんのように、これから成長していく子どもは、タバコの煙の影響を受けやすく、少しの量でもたくさんの健康被害が出ます。</a:t>
            </a:r>
            <a:endParaRPr lang="en-US" altLang="ja-JP" sz="1200"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ja-JP" altLang="en-US" sz="1200" dirty="0">
                <a:latin typeface="ＭＳ Ｐゴシック" panose="020B0600070205080204" pitchFamily="50" charset="-128"/>
                <a:ea typeface="ＭＳ Ｐゴシック" panose="020B0600070205080204" pitchFamily="50" charset="-128"/>
              </a:rPr>
              <a:t>中には「中耳炎」のような耳の病気や「虫歯」など、タバコとは全然関係なさそうな病気になりやすくなることが分かっています。</a:t>
            </a:r>
            <a:endParaRPr lang="en-US" altLang="ja-JP" sz="1200"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ja-JP" altLang="en-US" sz="1200" dirty="0">
                <a:latin typeface="ＭＳ Ｐゴシック" panose="020B0600070205080204" pitchFamily="50" charset="-128"/>
                <a:ea typeface="ＭＳ Ｐゴシック" panose="020B0600070205080204" pitchFamily="50" charset="-128"/>
              </a:rPr>
              <a:t>家族がタバコを吸っていて、中耳炎になったことがある人は、もしかすると受動喫煙が影響しているのかもしれません。</a:t>
            </a:r>
            <a:endParaRPr lang="en-US" altLang="ja-JP" sz="1200"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ja-JP" altLang="en-US" sz="1200" dirty="0">
                <a:latin typeface="ＭＳ Ｐゴシック" panose="020B0600070205080204" pitchFamily="50" charset="-128"/>
                <a:ea typeface="ＭＳ Ｐゴシック" panose="020B0600070205080204" pitchFamily="50" charset="-128"/>
              </a:rPr>
              <a:t>他にも、髪の毛にタバコのにおいがついたり、目が痛くなったり、咳が止まらなくなったりします。</a:t>
            </a:r>
            <a:endParaRPr lang="en-US" altLang="ja-JP" sz="1200"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ja-JP" altLang="en-US" sz="1200" dirty="0">
                <a:latin typeface="ＭＳ Ｐゴシック" panose="020B0600070205080204" pitchFamily="50" charset="-128"/>
                <a:ea typeface="ＭＳ Ｐゴシック" panose="020B0600070205080204" pitchFamily="50" charset="-128"/>
              </a:rPr>
              <a:t>タバコの煙が流れてくるようなところは、避けるよう気を付けましょう。</a:t>
            </a:r>
            <a:endParaRPr lang="en-US" altLang="ja-JP" sz="1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88FA085F-9362-4B48-BCDE-20EB80DC9F2B}" type="slidenum">
              <a:rPr kumimoji="1" lang="ja-JP" altLang="en-US" smtClean="0"/>
              <a:t>10</a:t>
            </a:fld>
            <a:endParaRPr kumimoji="1" lang="ja-JP" altLang="en-US"/>
          </a:p>
        </p:txBody>
      </p:sp>
    </p:spTree>
    <p:extLst>
      <p:ext uri="{BB962C8B-B14F-4D97-AF65-F5344CB8AC3E}">
        <p14:creationId xmlns:p14="http://schemas.microsoft.com/office/powerpoint/2010/main" val="1672706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0"/>
              </a:spcBef>
            </a:pP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教材資料</a:t>
            </a:r>
            <a:r>
              <a:rPr kumimoji="1" lang="en-US" altLang="ja-JP" dirty="0">
                <a:latin typeface="ＭＳ Ｐゴシック" panose="020B0600070205080204" pitchFamily="50" charset="-128"/>
                <a:ea typeface="ＭＳ Ｐゴシック" panose="020B0600070205080204" pitchFamily="50" charset="-128"/>
              </a:rPr>
              <a:t>】</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タバコを吸う人は、ニコチン依存症という病気のせいで、タバコをやめたくてもやめられないことは皆さんもうわかったと思います。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ですので、禁煙するとき、「一人で頑張ってタバコを我慢する」という方法ではなかなか難しい場合が多いです。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そこで、禁煙するために相談できる２種類の場所があります。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一つ目は病院やクリニックでお医者さんに相談する方法です。香川県には１７０もの施設で禁煙の治療を受けることができます。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二つ目は薬局や薬店で薬剤師さんに相談する方法です。忙しくて病院やクリニックに行けない人は近くの薬局で気軽に相談することもできます。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お医者さんや薬剤師さんに相談する方法は、</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人で頑張るよりもずっと楽に、そして確実に禁煙できる方法なのです。</a:t>
            </a:r>
          </a:p>
        </p:txBody>
      </p:sp>
      <p:sp>
        <p:nvSpPr>
          <p:cNvPr id="4" name="スライド番号プレースホルダー 3"/>
          <p:cNvSpPr>
            <a:spLocks noGrp="1"/>
          </p:cNvSpPr>
          <p:nvPr>
            <p:ph type="sldNum" sz="quarter" idx="5"/>
          </p:nvPr>
        </p:nvSpPr>
        <p:spPr/>
        <p:txBody>
          <a:bodyPr/>
          <a:lstStyle/>
          <a:p>
            <a:pPr>
              <a:defRPr/>
            </a:pPr>
            <a:fld id="{5E6A946C-69CE-4FDC-BB0B-5B820DF53AA5}" type="slidenum">
              <a:rPr lang="en-US" altLang="ja-JP" smtClean="0"/>
              <a:pPr>
                <a:defRPr/>
              </a:pPr>
              <a:t>11</a:t>
            </a:fld>
            <a:endParaRPr lang="en-US" altLang="ja-JP" dirty="0"/>
          </a:p>
        </p:txBody>
      </p:sp>
    </p:spTree>
    <p:extLst>
      <p:ext uri="{BB962C8B-B14F-4D97-AF65-F5344CB8AC3E}">
        <p14:creationId xmlns:p14="http://schemas.microsoft.com/office/powerpoint/2010/main" val="3230304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0"/>
              </a:spcBef>
            </a:pP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教材資料</a:t>
            </a:r>
            <a:r>
              <a:rPr kumimoji="1" lang="en-US" altLang="ja-JP" dirty="0">
                <a:latin typeface="ＭＳ Ｐゴシック" panose="020B0600070205080204" pitchFamily="50" charset="-128"/>
                <a:ea typeface="ＭＳ Ｐゴシック" panose="020B0600070205080204" pitchFamily="50" charset="-128"/>
              </a:rPr>
              <a:t>】</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禁煙の方法としては、飲み薬や貼り薬、ガムを使用するものや、最近では禁煙アプリなども開発されており、</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人</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人に合ったものを選ぶことができます。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病院やクリニックでお医者さんに相談して禁煙する場合、期間は１２週間、約</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万</a:t>
            </a:r>
            <a:r>
              <a:rPr kumimoji="1" lang="en-US" altLang="ja-JP" dirty="0">
                <a:latin typeface="ＭＳ Ｐゴシック" panose="020B0600070205080204" pitchFamily="50" charset="-128"/>
                <a:ea typeface="ＭＳ Ｐゴシック" panose="020B0600070205080204" pitchFamily="50" charset="-128"/>
              </a:rPr>
              <a:t>3</a:t>
            </a:r>
            <a:r>
              <a:rPr kumimoji="1" lang="ja-JP" altLang="en-US" dirty="0">
                <a:latin typeface="ＭＳ Ｐゴシック" panose="020B0600070205080204" pitchFamily="50" charset="-128"/>
                <a:ea typeface="ＭＳ Ｐゴシック" panose="020B0600070205080204" pitchFamily="50" charset="-128"/>
              </a:rPr>
              <a:t>千円から</a:t>
            </a:r>
            <a:r>
              <a:rPr kumimoji="1" lang="en-US" altLang="ja-JP" dirty="0">
                <a:latin typeface="ＭＳ Ｐゴシック" panose="020B0600070205080204" pitchFamily="50" charset="-128"/>
                <a:ea typeface="ＭＳ Ｐゴシック" panose="020B0600070205080204" pitchFamily="50" charset="-128"/>
              </a:rPr>
              <a:t>2</a:t>
            </a:r>
            <a:r>
              <a:rPr kumimoji="1" lang="ja-JP" altLang="en-US" dirty="0">
                <a:latin typeface="ＭＳ Ｐゴシック" panose="020B0600070205080204" pitchFamily="50" charset="-128"/>
                <a:ea typeface="ＭＳ Ｐゴシック" panose="020B0600070205080204" pitchFamily="50" charset="-128"/>
              </a:rPr>
              <a:t>万円で治療を受けることができます。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治療内容としては、どれだけニコチン依存症になっているかを調べたり、依存症の強さに合わせたお薬を出してもらったり、禁煙を楽に成功させるコツや禁煙への不安をなくすためのアドバイスをしてくれ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また、お仕事などで毎日忙しく、病院に行くのが大変な人は、薬局で禁煙するための貼り薬やガムを買うことができます。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この方法ならば、期間は</a:t>
            </a:r>
            <a:r>
              <a:rPr kumimoji="1" lang="en-US" altLang="ja-JP" dirty="0">
                <a:latin typeface="ＭＳ Ｐゴシック" panose="020B0600070205080204" pitchFamily="50" charset="-128"/>
                <a:ea typeface="ＭＳ Ｐゴシック" panose="020B0600070205080204" pitchFamily="50" charset="-128"/>
              </a:rPr>
              <a:t>6</a:t>
            </a:r>
            <a:r>
              <a:rPr kumimoji="1" lang="ja-JP" altLang="en-US" dirty="0">
                <a:latin typeface="ＭＳ Ｐゴシック" panose="020B0600070205080204" pitchFamily="50" charset="-128"/>
                <a:ea typeface="ＭＳ Ｐゴシック" panose="020B0600070205080204" pitchFamily="50" charset="-128"/>
              </a:rPr>
              <a:t>週間、お金は</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万</a:t>
            </a:r>
            <a:r>
              <a:rPr kumimoji="1" lang="en-US" altLang="ja-JP" dirty="0">
                <a:latin typeface="ＭＳ Ｐゴシック" panose="020B0600070205080204" pitchFamily="50" charset="-128"/>
                <a:ea typeface="ＭＳ Ｐゴシック" panose="020B0600070205080204" pitchFamily="50" charset="-128"/>
              </a:rPr>
              <a:t>5</a:t>
            </a:r>
            <a:r>
              <a:rPr kumimoji="1" lang="ja-JP" altLang="en-US" dirty="0">
                <a:latin typeface="ＭＳ Ｐゴシック" panose="020B0600070205080204" pitchFamily="50" charset="-128"/>
                <a:ea typeface="ＭＳ Ｐゴシック" panose="020B0600070205080204" pitchFamily="50" charset="-128"/>
              </a:rPr>
              <a:t>千円程度で禁煙できると言われています。治療費はかかりますが、タバコをずっと吸い続けるよりもうんと安くすみます。</a:t>
            </a:r>
          </a:p>
        </p:txBody>
      </p:sp>
      <p:sp>
        <p:nvSpPr>
          <p:cNvPr id="4" name="スライド番号プレースホルダー 3"/>
          <p:cNvSpPr>
            <a:spLocks noGrp="1"/>
          </p:cNvSpPr>
          <p:nvPr>
            <p:ph type="sldNum" sz="quarter" idx="5"/>
          </p:nvPr>
        </p:nvSpPr>
        <p:spPr/>
        <p:txBody>
          <a:bodyPr/>
          <a:lstStyle/>
          <a:p>
            <a:pPr>
              <a:defRPr/>
            </a:pPr>
            <a:fld id="{5E6A946C-69CE-4FDC-BB0B-5B820DF53AA5}" type="slidenum">
              <a:rPr lang="en-US" altLang="ja-JP" smtClean="0"/>
              <a:pPr>
                <a:defRPr/>
              </a:pPr>
              <a:t>12</a:t>
            </a:fld>
            <a:endParaRPr lang="en-US" altLang="ja-JP" dirty="0"/>
          </a:p>
        </p:txBody>
      </p:sp>
    </p:spTree>
    <p:extLst>
      <p:ext uri="{BB962C8B-B14F-4D97-AF65-F5344CB8AC3E}">
        <p14:creationId xmlns:p14="http://schemas.microsoft.com/office/powerpoint/2010/main" val="1686637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0"/>
              </a:spcBef>
            </a:pPr>
            <a:r>
              <a:rPr kumimoji="1" lang="ja-JP" altLang="en-US" dirty="0">
                <a:latin typeface="ＭＳ Ｐゴシック" panose="020B0600070205080204" pitchFamily="50" charset="-128"/>
                <a:ea typeface="ＭＳ Ｐゴシック" panose="020B0600070205080204" pitchFamily="50" charset="-128"/>
              </a:rPr>
              <a:t>では、</a:t>
            </a:r>
            <a:r>
              <a:rPr kumimoji="1" lang="en-US" altLang="ja-JP" dirty="0">
                <a:latin typeface="ＭＳ Ｐゴシック" panose="020B0600070205080204" pitchFamily="50" charset="-128"/>
                <a:ea typeface="ＭＳ Ｐゴシック" panose="020B0600070205080204" pitchFamily="50" charset="-128"/>
              </a:rPr>
              <a:t>3</a:t>
            </a:r>
            <a:r>
              <a:rPr kumimoji="1" lang="ja-JP" altLang="en-US" dirty="0">
                <a:latin typeface="ＭＳ Ｐゴシック" panose="020B0600070205080204" pitchFamily="50" charset="-128"/>
                <a:ea typeface="ＭＳ Ｐゴシック" panose="020B0600070205080204" pitchFamily="50" charset="-128"/>
              </a:rPr>
              <a:t>つ目のロールプレイです。</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「加熱式タバコに変えたから害はない」という家族への言葉がけについてロールプレイしてみましょう。</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先生が加熱式タバコを吸っている家族の役をしますので、誰か答える役をお願いします。</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先生が「加熱式タバコに変えたから害はないんだよ。」といいますので、それについてどう答えるかやってみましょう。</a:t>
            </a:r>
          </a:p>
          <a:p>
            <a:pPr>
              <a:spcBef>
                <a:spcPts val="600"/>
              </a:spcBef>
            </a:pPr>
            <a:endParaRPr kumimoji="1" lang="ja-JP" altLang="en-US"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先生：「加熱式タバコに変えたから害はないんだよ。」「これも禁煙の一つだ。」「みんなに悪い影響もないし、迷惑はかけてないよ。」</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生徒：（回答例）</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「加熱式タバコも普通のタバコと一緒で健康に悪いんだよ。」「加熱式タバコの煙にも有害物質が含まれるんだよ。」「周りの人の健康にも悪いんだよ。」など。</a:t>
            </a:r>
          </a:p>
          <a:p>
            <a:pPr>
              <a:spcBef>
                <a:spcPts val="600"/>
              </a:spcBef>
            </a:pPr>
            <a:endParaRPr kumimoji="1" lang="ja-JP" altLang="en-US"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どうでしたか？</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ちゃんと加熱式タバコも良くないことを伝えられましたね。</a:t>
            </a:r>
          </a:p>
        </p:txBody>
      </p:sp>
      <p:sp>
        <p:nvSpPr>
          <p:cNvPr id="4" name="スライド番号プレースホルダー 3"/>
          <p:cNvSpPr>
            <a:spLocks noGrp="1"/>
          </p:cNvSpPr>
          <p:nvPr>
            <p:ph type="sldNum" sz="quarter" idx="5"/>
          </p:nvPr>
        </p:nvSpPr>
        <p:spPr/>
        <p:txBody>
          <a:bodyPr/>
          <a:lstStyle/>
          <a:p>
            <a:fld id="{90CBA538-9C9F-4C8B-BA66-C8CD43D565FB}" type="slidenum">
              <a:rPr kumimoji="1" lang="ja-JP" altLang="en-US" smtClean="0"/>
              <a:t>13</a:t>
            </a:fld>
            <a:endParaRPr kumimoji="1" lang="ja-JP" altLang="en-US"/>
          </a:p>
        </p:txBody>
      </p:sp>
    </p:spTree>
    <p:extLst>
      <p:ext uri="{BB962C8B-B14F-4D97-AF65-F5344CB8AC3E}">
        <p14:creationId xmlns:p14="http://schemas.microsoft.com/office/powerpoint/2010/main" val="411640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0"/>
              </a:spcBef>
            </a:pPr>
            <a:r>
              <a:rPr kumimoji="1" lang="ja-JP" altLang="en-US" dirty="0">
                <a:latin typeface="ＭＳ Ｐゴシック" panose="020B0600070205080204" pitchFamily="50" charset="-128"/>
                <a:ea typeface="ＭＳ Ｐゴシック" panose="020B0600070205080204" pitchFamily="50" charset="-128"/>
              </a:rPr>
              <a:t>「加熱式タバコに変えたかから害はないんだよ。」という家族に対して、加熱式タバコも普通の紙巻きタバコと同じく有害物質が含まれているので、吸わないで欲しいと伝えることが大切です。</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例えば、上手な伝え方として「加熱式タバコも普通のタバコと同じで有害物質が含まれていて健康に悪いし、受動喫煙にもなるから私たちのためにも、タバコをやめて元気で長生きしてほしい！」というのも１つです。</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ここで、加熱式タバコ・禁煙について学んだことを思い出してみましょう。</a:t>
            </a:r>
          </a:p>
        </p:txBody>
      </p:sp>
      <p:sp>
        <p:nvSpPr>
          <p:cNvPr id="4" name="スライド番号プレースホルダー 3"/>
          <p:cNvSpPr>
            <a:spLocks noGrp="1"/>
          </p:cNvSpPr>
          <p:nvPr>
            <p:ph type="sldNum" sz="quarter" idx="5"/>
          </p:nvPr>
        </p:nvSpPr>
        <p:spPr/>
        <p:txBody>
          <a:bodyPr/>
          <a:lstStyle/>
          <a:p>
            <a:fld id="{90CBA538-9C9F-4C8B-BA66-C8CD43D565FB}" type="slidenum">
              <a:rPr kumimoji="1" lang="ja-JP" altLang="en-US" smtClean="0"/>
              <a:t>14</a:t>
            </a:fld>
            <a:endParaRPr kumimoji="1" lang="ja-JP" altLang="en-US"/>
          </a:p>
        </p:txBody>
      </p:sp>
    </p:spTree>
    <p:extLst>
      <p:ext uri="{BB962C8B-B14F-4D97-AF65-F5344CB8AC3E}">
        <p14:creationId xmlns:p14="http://schemas.microsoft.com/office/powerpoint/2010/main" val="887047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0"/>
              </a:spcBef>
            </a:pP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教材資料</a:t>
            </a:r>
            <a:r>
              <a:rPr lang="en-US" altLang="ja-JP" sz="1200" dirty="0">
                <a:latin typeface="ＭＳ Ｐゴシック" panose="020B0600070205080204" pitchFamily="50" charset="-128"/>
                <a:ea typeface="ＭＳ Ｐゴシック" panose="020B0600070205080204" pitchFamily="50" charset="-128"/>
              </a:rPr>
              <a:t>】</a:t>
            </a:r>
          </a:p>
          <a:p>
            <a:pPr>
              <a:spcBef>
                <a:spcPts val="600"/>
              </a:spcBef>
            </a:pPr>
            <a:r>
              <a:rPr lang="ja-JP" altLang="en-US" sz="1200" dirty="0">
                <a:latin typeface="ＭＳ Ｐゴシック" panose="020B0600070205080204" pitchFamily="50" charset="-128"/>
                <a:ea typeface="ＭＳ Ｐゴシック" panose="020B0600070205080204" pitchFamily="50" charset="-128"/>
              </a:rPr>
              <a:t>加熱式タバコについてです。紙巻きタバコと何が違うのか比べてみましょう。</a:t>
            </a:r>
            <a:endParaRPr lang="en-US" altLang="ja-JP" sz="1200" dirty="0">
              <a:latin typeface="ＭＳ Ｐゴシック" panose="020B0600070205080204" pitchFamily="50" charset="-128"/>
              <a:ea typeface="ＭＳ Ｐゴシック" panose="020B0600070205080204" pitchFamily="50" charset="-128"/>
            </a:endParaRPr>
          </a:p>
          <a:p>
            <a:pPr>
              <a:spcBef>
                <a:spcPts val="600"/>
              </a:spcBef>
            </a:pPr>
            <a:r>
              <a:rPr lang="ja-JP" altLang="en-US" sz="1200" dirty="0">
                <a:latin typeface="ＭＳ Ｐゴシック" panose="020B0600070205080204" pitchFamily="50" charset="-128"/>
                <a:ea typeface="ＭＳ Ｐゴシック" panose="020B0600070205080204" pitchFamily="50" charset="-128"/>
              </a:rPr>
              <a:t>加熱式タバコは、タバコの葉に電気の熱をあててエアロゾルを出す仕組みになっています。</a:t>
            </a:r>
            <a:endParaRPr lang="en-US" altLang="ja-JP" sz="1200" dirty="0">
              <a:latin typeface="ＭＳ Ｐゴシック" panose="020B0600070205080204" pitchFamily="50" charset="-128"/>
              <a:ea typeface="ＭＳ Ｐゴシック" panose="020B0600070205080204" pitchFamily="50" charset="-128"/>
            </a:endParaRPr>
          </a:p>
          <a:p>
            <a:pPr>
              <a:spcBef>
                <a:spcPts val="600"/>
              </a:spcBef>
            </a:pPr>
            <a:r>
              <a:rPr lang="ja-JP" altLang="en-US" sz="1200" dirty="0">
                <a:latin typeface="ＭＳ Ｐゴシック" panose="020B0600070205080204" pitchFamily="50" charset="-128"/>
                <a:ea typeface="ＭＳ Ｐゴシック" panose="020B0600070205080204" pitchFamily="50" charset="-128"/>
              </a:rPr>
              <a:t>このエアロゾルとは、目には見えない小さな液体などの粒が空気と一緒に漂っていることで、霧と同じものです。</a:t>
            </a:r>
            <a:endParaRPr lang="en-US" altLang="ja-JP" sz="1200"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ja-JP" altLang="en-US" sz="1200" dirty="0">
                <a:latin typeface="ＭＳ Ｐゴシック" panose="020B0600070205080204" pitchFamily="50" charset="-128"/>
                <a:ea typeface="ＭＳ Ｐゴシック" panose="020B0600070205080204" pitchFamily="50" charset="-128"/>
              </a:rPr>
              <a:t>葉っぱを燃やさないので紙巻タバコより発がん物質は少ないと言われていますが、加熱式タバコが作るエアロゾルの中には紙巻タバコと同じようにニコチンが含まれています。</a:t>
            </a:r>
            <a:endParaRPr lang="en-US" altLang="ja-JP" sz="1200" baseline="30000" dirty="0">
              <a:latin typeface="ＭＳ Ｐゴシック" panose="020B0600070205080204" pitchFamily="50" charset="-128"/>
              <a:ea typeface="ＭＳ Ｐゴシック" panose="020B0600070205080204" pitchFamily="50" charset="-128"/>
            </a:endParaRPr>
          </a:p>
          <a:p>
            <a:pPr>
              <a:spcBef>
                <a:spcPts val="600"/>
              </a:spcBef>
            </a:pPr>
            <a:r>
              <a:rPr lang="ja-JP" altLang="en-US" sz="1200" dirty="0">
                <a:latin typeface="ＭＳ Ｐゴシック" panose="020B0600070205080204" pitchFamily="50" charset="-128"/>
                <a:ea typeface="ＭＳ Ｐゴシック" panose="020B0600070205080204" pitchFamily="50" charset="-128"/>
              </a:rPr>
              <a:t>なので、「加熱式タバコで禁煙する」という考えは間違いです。</a:t>
            </a:r>
            <a:endParaRPr lang="en-US" altLang="ja-JP" sz="1200" dirty="0">
              <a:latin typeface="ＭＳ Ｐゴシック" panose="020B0600070205080204" pitchFamily="50" charset="-128"/>
              <a:ea typeface="ＭＳ Ｐゴシック" panose="020B0600070205080204" pitchFamily="50" charset="-128"/>
            </a:endParaRPr>
          </a:p>
          <a:p>
            <a:pPr>
              <a:spcBef>
                <a:spcPts val="600"/>
              </a:spcBef>
            </a:pPr>
            <a:r>
              <a:rPr lang="ja-JP" altLang="en-US" sz="1200" dirty="0">
                <a:latin typeface="ＭＳ Ｐゴシック" panose="020B0600070205080204" pitchFamily="50" charset="-128"/>
                <a:ea typeface="ＭＳ Ｐゴシック" panose="020B0600070205080204" pitchFamily="50" charset="-128"/>
              </a:rPr>
              <a:t>禁煙スペースでは紙巻きタバコはもちろん、加熱式タバコも吸ってはいけません。</a:t>
            </a:r>
            <a:endParaRPr lang="en-US" altLang="ja-JP" sz="1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375F6C1D-832D-4008-B40F-4FA09C1E6D00}" type="slidenum">
              <a:rPr kumimoji="1" lang="ja-JP" altLang="en-US" smtClean="0"/>
              <a:t>15</a:t>
            </a:fld>
            <a:endParaRPr kumimoji="1" lang="ja-JP" altLang="en-US"/>
          </a:p>
        </p:txBody>
      </p:sp>
    </p:spTree>
    <p:extLst>
      <p:ext uri="{BB962C8B-B14F-4D97-AF65-F5344CB8AC3E}">
        <p14:creationId xmlns:p14="http://schemas.microsoft.com/office/powerpoint/2010/main" val="2303432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0"/>
              </a:spcBef>
            </a:pP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教材資料</a:t>
            </a:r>
            <a:r>
              <a:rPr kumimoji="1" lang="en-US" altLang="ja-JP" dirty="0">
                <a:latin typeface="ＭＳ Ｐゴシック" panose="020B0600070205080204" pitchFamily="50" charset="-128"/>
                <a:ea typeface="ＭＳ Ｐゴシック" panose="020B0600070205080204" pitchFamily="50" charset="-128"/>
              </a:rPr>
              <a:t>】</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まとめです。タバコを吸っている人は吸わない時間が続くとイライラするなどの症状がでて、再びタバコを吸いたくなります。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イライラしながら喫煙所を探し、喫煙所がなければ余計にイライラしてしまうでしょう。</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タバコを吸う時間を大切な家族と過ごす時間に変えることは、同時にタバコの害から家族を守る事もでもあるのです。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今日学習したことのおさらいとして、お家の人やお友達同士でタバコについてじっくりと考えて話し合ってみましょう。</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そして、もしも家族や大切な人がタバコを吸っていたら、「タバコをやめて元気で長生きしてほしい」と伝えてみてください。</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タバコを吸っている人の</a:t>
            </a:r>
            <a:r>
              <a:rPr kumimoji="1" lang="en-US" altLang="ja-JP" dirty="0">
                <a:latin typeface="ＭＳ Ｐゴシック" panose="020B0600070205080204" pitchFamily="50" charset="-128"/>
                <a:ea typeface="ＭＳ Ｐゴシック" panose="020B0600070205080204" pitchFamily="50" charset="-128"/>
              </a:rPr>
              <a:t>90</a:t>
            </a:r>
            <a:r>
              <a:rPr kumimoji="1" lang="ja-JP" altLang="en-US" dirty="0">
                <a:latin typeface="ＭＳ Ｐゴシック" panose="020B0600070205080204" pitchFamily="50" charset="-128"/>
                <a:ea typeface="ＭＳ Ｐゴシック" panose="020B0600070205080204" pitchFamily="50" charset="-128"/>
              </a:rPr>
              <a:t>％が、２０歳までに吸い始めると言われています。皆さんは、今、始めの１本さえ吸わなければ、「吸わない人生」を選ぶことができます。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もしもこれからタバコの誘惑が現れたら、「タバコが原因で病気になったり、お金を心配し続ける、イライラした人生」を選ぶのか、「タバコに振り回されずに健康で大切な人たちと過ごす人生」を選ぶのか、よく考えてみて下さい。</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pPr>
              <a:defRPr/>
            </a:pPr>
            <a:fld id="{5E6A946C-69CE-4FDC-BB0B-5B820DF53AA5}" type="slidenum">
              <a:rPr lang="en-US" altLang="ja-JP" smtClean="0"/>
              <a:pPr>
                <a:defRPr/>
              </a:pPr>
              <a:t>16</a:t>
            </a:fld>
            <a:endParaRPr lang="en-US" altLang="ja-JP" dirty="0"/>
          </a:p>
        </p:txBody>
      </p:sp>
    </p:spTree>
    <p:extLst>
      <p:ext uri="{BB962C8B-B14F-4D97-AF65-F5344CB8AC3E}">
        <p14:creationId xmlns:p14="http://schemas.microsoft.com/office/powerpoint/2010/main" val="1968507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0"/>
              </a:spcBef>
            </a:pPr>
            <a:r>
              <a:rPr kumimoji="1" lang="ja-JP" altLang="en-US" dirty="0">
                <a:latin typeface="ＭＳ Ｐゴシック" panose="020B0600070205080204" pitchFamily="50" charset="-128"/>
                <a:ea typeface="ＭＳ Ｐゴシック" panose="020B0600070205080204" pitchFamily="50" charset="-128"/>
              </a:rPr>
              <a:t>では、</a:t>
            </a:r>
            <a:r>
              <a:rPr kumimoji="1" lang="en-US" altLang="ja-JP" dirty="0">
                <a:latin typeface="ＭＳ Ｐゴシック" panose="020B0600070205080204" pitchFamily="50" charset="-128"/>
                <a:ea typeface="ＭＳ Ｐゴシック" panose="020B0600070205080204" pitchFamily="50" charset="-128"/>
              </a:rPr>
              <a:t>4</a:t>
            </a:r>
            <a:r>
              <a:rPr kumimoji="1" lang="ja-JP" altLang="en-US" dirty="0">
                <a:latin typeface="ＭＳ Ｐゴシック" panose="020B0600070205080204" pitchFamily="50" charset="-128"/>
                <a:ea typeface="ＭＳ Ｐゴシック" panose="020B0600070205080204" pitchFamily="50" charset="-128"/>
              </a:rPr>
              <a:t>つ目のロールプレイです。</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外食時、タバコに関する注意点のロールプレイしてみましょう。</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先生が食事に誘う家族の役をしますので、誰か答える役をお願いします。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先生が「ここのお店で食事をして行こう！」といいますので、それについてどう答えるかやってみましょう。</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endParaRPr kumimoji="1" lang="ja-JP" altLang="en-US"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（お店の入口に設置してある簡易喫煙所からタバコの煙が漂ってくる設定）</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先生：「お腹が減ったね。」「ここのお店で食事して行こうか！」「ん</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少しタバコの臭いがするが、まあいいか。」</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生徒：（回答例）</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「タバコを吸える場所には子供は入ったらいけないんだよ。」「タバコの臭いがするからここで食事したくないな。」「タバコの煙は周りの人の健康に悪いんだよ。」などな。</a:t>
            </a:r>
          </a:p>
          <a:p>
            <a:pPr>
              <a:spcBef>
                <a:spcPts val="600"/>
              </a:spcBef>
            </a:pPr>
            <a:endParaRPr kumimoji="1" lang="ja-JP" altLang="en-US"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どうでしたか？</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タバコの煙からできるだけ離れることを伝えられましたね。</a:t>
            </a:r>
          </a:p>
        </p:txBody>
      </p:sp>
      <p:sp>
        <p:nvSpPr>
          <p:cNvPr id="4" name="スライド番号プレースホルダー 3"/>
          <p:cNvSpPr>
            <a:spLocks noGrp="1"/>
          </p:cNvSpPr>
          <p:nvPr>
            <p:ph type="sldNum" sz="quarter" idx="5"/>
          </p:nvPr>
        </p:nvSpPr>
        <p:spPr/>
        <p:txBody>
          <a:bodyPr/>
          <a:lstStyle/>
          <a:p>
            <a:fld id="{90CBA538-9C9F-4C8B-BA66-C8CD43D565FB}" type="slidenum">
              <a:rPr kumimoji="1" lang="ja-JP" altLang="en-US" smtClean="0"/>
              <a:t>17</a:t>
            </a:fld>
            <a:endParaRPr kumimoji="1" lang="ja-JP" altLang="en-US"/>
          </a:p>
        </p:txBody>
      </p:sp>
    </p:spTree>
    <p:extLst>
      <p:ext uri="{BB962C8B-B14F-4D97-AF65-F5344CB8AC3E}">
        <p14:creationId xmlns:p14="http://schemas.microsoft.com/office/powerpoint/2010/main" val="2639230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0"/>
              </a:spcBef>
            </a:pPr>
            <a:r>
              <a:rPr kumimoji="1" lang="ja-JP" altLang="en-US" dirty="0">
                <a:latin typeface="ＭＳ Ｐゴシック" panose="020B0600070205080204" pitchFamily="50" charset="-128"/>
                <a:ea typeface="ＭＳ Ｐゴシック" panose="020B0600070205080204" pitchFamily="50" charset="-128"/>
              </a:rPr>
              <a:t>タバコの臭いや煙の影響がありそうなお店に入ろうとする家族に対して、禁煙のお店に行きたいと伝えることが大切です。</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例えば、上手な伝え方として「受動喫煙をなくすルールがあるんだよ。子どもはタバコを吸える場所には入れないんだよ！禁煙のお店に行きたいな。」というのも１つです。</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ここで、受動喫煙をなくすルールについて学んだことを思い出してみましょう。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90CBA538-9C9F-4C8B-BA66-C8CD43D565FB}" type="slidenum">
              <a:rPr kumimoji="1" lang="ja-JP" altLang="en-US" smtClean="0"/>
              <a:t>18</a:t>
            </a:fld>
            <a:endParaRPr kumimoji="1" lang="ja-JP" altLang="en-US"/>
          </a:p>
        </p:txBody>
      </p:sp>
    </p:spTree>
    <p:extLst>
      <p:ext uri="{BB962C8B-B14F-4D97-AF65-F5344CB8AC3E}">
        <p14:creationId xmlns:p14="http://schemas.microsoft.com/office/powerpoint/2010/main" val="3393683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教材資料</a:t>
            </a:r>
            <a:r>
              <a:rPr kumimoji="1" lang="en-US" altLang="ja-JP" dirty="0">
                <a:latin typeface="ＭＳ Ｐゴシック" panose="020B0600070205080204" pitchFamily="50" charset="-128"/>
                <a:ea typeface="ＭＳ Ｐゴシック" panose="020B0600070205080204" pitchFamily="50" charset="-128"/>
              </a:rPr>
              <a: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latin typeface="ＭＳ Ｐゴシック" panose="020B0600070205080204" pitchFamily="50" charset="-128"/>
                <a:ea typeface="ＭＳ Ｐゴシック" panose="020B0600070205080204" pitchFamily="50" charset="-128"/>
              </a:rPr>
              <a:t>まだタバコの害についてここまで詳しく分かっていなかった昔は、建物や乗り物の中でタバコを吸うことができました。</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latin typeface="ＭＳ Ｐゴシック" panose="020B0600070205080204" pitchFamily="50" charset="-128"/>
                <a:ea typeface="ＭＳ Ｐゴシック" panose="020B0600070205080204" pitchFamily="50" charset="-128"/>
              </a:rPr>
              <a:t>しかし今では望まない受動喫煙をなくすため、健康増進法という法律が改正され、</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★クリック</a:t>
            </a:r>
            <a:r>
              <a:rPr kumimoji="1" lang="en-US" altLang="ja-JP" dirty="0">
                <a:latin typeface="ＭＳ Ｐゴシック" panose="020B0600070205080204" pitchFamily="50" charset="-128"/>
                <a:ea typeface="ＭＳ Ｐゴシック" panose="020B0600070205080204" pitchFamily="50" charset="-128"/>
              </a:rPr>
              <a:t>】2020</a:t>
            </a:r>
            <a:r>
              <a:rPr kumimoji="1" lang="ja-JP" altLang="en-US" dirty="0">
                <a:latin typeface="ＭＳ Ｐゴシック" panose="020B0600070205080204" pitchFamily="50" charset="-128"/>
                <a:ea typeface="ＭＳ Ｐゴシック" panose="020B0600070205080204" pitchFamily="50" charset="-128"/>
              </a:rPr>
              <a:t>年</a:t>
            </a:r>
            <a:r>
              <a:rPr kumimoji="1" lang="en-US" altLang="ja-JP" dirty="0">
                <a:latin typeface="ＭＳ Ｐゴシック" panose="020B0600070205080204" pitchFamily="50" charset="-128"/>
                <a:ea typeface="ＭＳ Ｐゴシック" panose="020B0600070205080204" pitchFamily="50" charset="-128"/>
              </a:rPr>
              <a:t>4</a:t>
            </a:r>
            <a:r>
              <a:rPr kumimoji="1" lang="ja-JP" altLang="en-US" dirty="0">
                <a:latin typeface="ＭＳ Ｐゴシック" panose="020B0600070205080204" pitchFamily="50" charset="-128"/>
                <a:ea typeface="ＭＳ Ｐゴシック" panose="020B0600070205080204" pitchFamily="50" charset="-128"/>
              </a:rPr>
              <a:t>月から、原則として人が集まる建物の中では「禁煙」となり、タバコを吸ってはいけないという事になりました。</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タバコを吸う事が許されるのは、煙が外に流れ出さないよう厳しい基準に合格した「喫煙室」の中だけです。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ただし、「喫煙室」には、</a:t>
            </a:r>
            <a:r>
              <a:rPr kumimoji="1" lang="en-US" altLang="ja-JP" dirty="0">
                <a:latin typeface="ＭＳ Ｐゴシック" panose="020B0600070205080204" pitchFamily="50" charset="-128"/>
                <a:ea typeface="ＭＳ Ｐゴシック" panose="020B0600070205080204" pitchFamily="50" charset="-128"/>
              </a:rPr>
              <a:t>20</a:t>
            </a:r>
            <a:r>
              <a:rPr kumimoji="1" lang="ja-JP" altLang="en-US" dirty="0">
                <a:latin typeface="ＭＳ Ｐゴシック" panose="020B0600070205080204" pitchFamily="50" charset="-128"/>
                <a:ea typeface="ＭＳ Ｐゴシック" panose="020B0600070205080204" pitchFamily="50" charset="-128"/>
              </a:rPr>
              <a:t>歳未満の人は入ってはいけません。</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例えば、お店などで働いている人が</a:t>
            </a:r>
            <a:r>
              <a:rPr kumimoji="1" lang="en-US" altLang="ja-JP" dirty="0">
                <a:latin typeface="ＭＳ Ｐゴシック" panose="020B0600070205080204" pitchFamily="50" charset="-128"/>
                <a:ea typeface="ＭＳ Ｐゴシック" panose="020B0600070205080204" pitchFamily="50" charset="-128"/>
              </a:rPr>
              <a:t>20</a:t>
            </a:r>
            <a:r>
              <a:rPr kumimoji="1" lang="ja-JP" altLang="en-US" dirty="0">
                <a:latin typeface="ＭＳ Ｐゴシック" panose="020B0600070205080204" pitchFamily="50" charset="-128"/>
                <a:ea typeface="ＭＳ Ｐゴシック" panose="020B0600070205080204" pitchFamily="50" charset="-128"/>
              </a:rPr>
              <a:t>歳未満の場合、掃除が目的であったとしても「喫煙室」には立ち入る事さえ禁止されています。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また、学校や病院などの施設内には、「喫煙室」を作ることもできません。</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latin typeface="ＭＳ Ｐゴシック" panose="020B0600070205080204" pitchFamily="50" charset="-128"/>
                <a:ea typeface="ＭＳ Ｐゴシック" panose="020B0600070205080204" pitchFamily="50" charset="-128"/>
              </a:rPr>
              <a:t>この法律は、受動喫煙による健康被害が大きい子どもたちを守ってくれるものなのです。</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88FA085F-9362-4B48-BCDE-20EB80DC9F2B}" type="slidenum">
              <a:rPr kumimoji="1" lang="ja-JP" altLang="en-US" smtClean="0"/>
              <a:t>19</a:t>
            </a:fld>
            <a:endParaRPr kumimoji="1" lang="ja-JP" altLang="en-US"/>
          </a:p>
        </p:txBody>
      </p:sp>
    </p:spTree>
    <p:extLst>
      <p:ext uri="{BB962C8B-B14F-4D97-AF65-F5344CB8AC3E}">
        <p14:creationId xmlns:p14="http://schemas.microsoft.com/office/powerpoint/2010/main" val="177339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0"/>
              </a:spcBef>
            </a:pPr>
            <a:r>
              <a:rPr kumimoji="1" lang="ja-JP" altLang="en-US" dirty="0">
                <a:latin typeface="ＭＳ Ｐゴシック" panose="020B0600070205080204" pitchFamily="50" charset="-128"/>
                <a:ea typeface="ＭＳ Ｐゴシック" panose="020B0600070205080204" pitchFamily="50" charset="-128"/>
              </a:rPr>
              <a:t>今から</a:t>
            </a:r>
            <a:r>
              <a:rPr kumimoji="1" lang="en-US" altLang="ja-JP" dirty="0">
                <a:latin typeface="ＭＳ Ｐゴシック" panose="020B0600070205080204" pitchFamily="50" charset="-128"/>
                <a:ea typeface="ＭＳ Ｐゴシック" panose="020B0600070205080204" pitchFamily="50" charset="-128"/>
              </a:rPr>
              <a:t>4</a:t>
            </a:r>
            <a:r>
              <a:rPr kumimoji="1" lang="ja-JP" altLang="en-US" dirty="0">
                <a:latin typeface="ＭＳ Ｐゴシック" panose="020B0600070205080204" pitchFamily="50" charset="-128"/>
                <a:ea typeface="ＭＳ Ｐゴシック" panose="020B0600070205080204" pitchFamily="50" charset="-128"/>
              </a:rPr>
              <a:t>つの場面についてロールプレイを実際にしてみたいと思います。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つ目　友達からタバコを勧められたらあなたはどう答えますか？</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en-US" altLang="ja-JP" dirty="0">
                <a:latin typeface="ＭＳ Ｐゴシック" panose="020B0600070205080204" pitchFamily="50" charset="-128"/>
                <a:ea typeface="ＭＳ Ｐゴシック" panose="020B0600070205080204" pitchFamily="50" charset="-128"/>
              </a:rPr>
              <a:t>2</a:t>
            </a:r>
            <a:r>
              <a:rPr kumimoji="1" lang="ja-JP" altLang="en-US" dirty="0">
                <a:latin typeface="ＭＳ Ｐゴシック" panose="020B0600070205080204" pitchFamily="50" charset="-128"/>
                <a:ea typeface="ＭＳ Ｐゴシック" panose="020B0600070205080204" pitchFamily="50" charset="-128"/>
              </a:rPr>
              <a:t>つ目　家族がタバコを吸っている場合、タバコをやめてもらうためにあなたはどう答えますか？</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en-US" altLang="ja-JP" dirty="0">
                <a:latin typeface="ＭＳ Ｐゴシック" panose="020B0600070205080204" pitchFamily="50" charset="-128"/>
                <a:ea typeface="ＭＳ Ｐゴシック" panose="020B0600070205080204" pitchFamily="50" charset="-128"/>
              </a:rPr>
              <a:t>3</a:t>
            </a:r>
            <a:r>
              <a:rPr kumimoji="1" lang="ja-JP" altLang="en-US" dirty="0">
                <a:latin typeface="ＭＳ Ｐゴシック" panose="020B0600070205080204" pitchFamily="50" charset="-128"/>
                <a:ea typeface="ＭＳ Ｐゴシック" panose="020B0600070205080204" pitchFamily="50" charset="-128"/>
              </a:rPr>
              <a:t>つ目　「加熱式タバコだから禁煙になるんだよ」という家族にあなたはどう答えますか？</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en-US" altLang="ja-JP" dirty="0">
                <a:latin typeface="ＭＳ Ｐゴシック" panose="020B0600070205080204" pitchFamily="50" charset="-128"/>
                <a:ea typeface="ＭＳ Ｐゴシック" panose="020B0600070205080204" pitchFamily="50" charset="-128"/>
              </a:rPr>
              <a:t>4</a:t>
            </a:r>
            <a:r>
              <a:rPr kumimoji="1" lang="ja-JP" altLang="en-US" dirty="0">
                <a:latin typeface="ＭＳ Ｐゴシック" panose="020B0600070205080204" pitchFamily="50" charset="-128"/>
                <a:ea typeface="ＭＳ Ｐゴシック" panose="020B0600070205080204" pitchFamily="50" charset="-128"/>
              </a:rPr>
              <a:t>つ目　家族との外食時、タバコの臭いが気になるお店に入ろうとなった場合、あなたはどう答えますか？</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つずつ考えてみましょう。</a:t>
            </a:r>
          </a:p>
        </p:txBody>
      </p:sp>
      <p:sp>
        <p:nvSpPr>
          <p:cNvPr id="4" name="スライド番号プレースホルダー 3"/>
          <p:cNvSpPr>
            <a:spLocks noGrp="1"/>
          </p:cNvSpPr>
          <p:nvPr>
            <p:ph type="sldNum" sz="quarter" idx="5"/>
          </p:nvPr>
        </p:nvSpPr>
        <p:spPr/>
        <p:txBody>
          <a:bodyPr/>
          <a:lstStyle/>
          <a:p>
            <a:fld id="{D94E2E84-F3BA-4707-91B4-8E5F90D3C165}" type="slidenum">
              <a:rPr kumimoji="1" lang="ja-JP" altLang="en-US" smtClean="0"/>
              <a:t>2</a:t>
            </a:fld>
            <a:endParaRPr kumimoji="1" lang="ja-JP" altLang="en-US"/>
          </a:p>
        </p:txBody>
      </p:sp>
    </p:spTree>
    <p:extLst>
      <p:ext uri="{BB962C8B-B14F-4D97-AF65-F5344CB8AC3E}">
        <p14:creationId xmlns:p14="http://schemas.microsoft.com/office/powerpoint/2010/main" val="1892982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0"/>
              </a:spcBef>
            </a:pPr>
            <a:r>
              <a:rPr kumimoji="1" lang="ja-JP" altLang="en-US" dirty="0">
                <a:latin typeface="ＭＳ Ｐゴシック" panose="020B0600070205080204" pitchFamily="50" charset="-128"/>
                <a:ea typeface="ＭＳ Ｐゴシック" panose="020B0600070205080204" pitchFamily="50" charset="-128"/>
              </a:rPr>
              <a:t>では、</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つ目のロールプレイです。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お友達や先輩からタバコを勧められた時のロールプレイをしてみましょう。</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latin typeface="ＭＳ Ｐゴシック" panose="020B0600070205080204" pitchFamily="50" charset="-128"/>
                <a:ea typeface="ＭＳ Ｐゴシック" panose="020B0600070205080204" pitchFamily="50" charset="-128"/>
              </a:rPr>
              <a:t>先生がタバコを勧めるお友達の役をしますので、誰か誘われる役をお願いします。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先生が「タバコ吸ってみようぜ！」と勧めますので、それについてどう答えるかやってみましょう。</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先生：「ちょっとこっちこいよ。先生にみつからないようにしろよ（代表児童を呼ぶ）。」「（タバコを見せるふり）一緒にタバコ吸ってみようぜ！」「</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度ぐらいなら大丈夫だよ。やめようと思えば、すぐにやめられるし。」</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生徒：（回答例）</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「吸っても良いことないから嫌だ。」「健康に悪いし、絶対に吸わない。」「依存性でやめれなくなるよ。」「やめないと死ぬよ。」など。</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どうでしたか？</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ちゃんと断れていましたね。</a:t>
            </a:r>
          </a:p>
        </p:txBody>
      </p:sp>
      <p:sp>
        <p:nvSpPr>
          <p:cNvPr id="4" name="スライド番号プレースホルダー 3"/>
          <p:cNvSpPr>
            <a:spLocks noGrp="1"/>
          </p:cNvSpPr>
          <p:nvPr>
            <p:ph type="sldNum" sz="quarter" idx="5"/>
          </p:nvPr>
        </p:nvSpPr>
        <p:spPr/>
        <p:txBody>
          <a:bodyPr/>
          <a:lstStyle/>
          <a:p>
            <a:fld id="{D94E2E84-F3BA-4707-91B4-8E5F90D3C165}" type="slidenum">
              <a:rPr kumimoji="1" lang="ja-JP" altLang="en-US" smtClean="0"/>
              <a:t>3</a:t>
            </a:fld>
            <a:endParaRPr kumimoji="1" lang="ja-JP" altLang="en-US"/>
          </a:p>
        </p:txBody>
      </p:sp>
    </p:spTree>
    <p:extLst>
      <p:ext uri="{BB962C8B-B14F-4D97-AF65-F5344CB8AC3E}">
        <p14:creationId xmlns:p14="http://schemas.microsoft.com/office/powerpoint/2010/main" val="372210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0"/>
              </a:spcBef>
            </a:pPr>
            <a:r>
              <a:rPr kumimoji="1" lang="ja-JP" altLang="en-US" dirty="0">
                <a:latin typeface="ＭＳ Ｐゴシック" panose="020B0600070205080204" pitchFamily="50" charset="-128"/>
                <a:ea typeface="ＭＳ Ｐゴシック" panose="020B0600070205080204" pitchFamily="50" charset="-128"/>
              </a:rPr>
              <a:t>仲の良い友達や先輩からの誘いを断ることは難しいことですが、「タバコ吸ってみようぜ！」という誘いに対しては、必ず「吸わない」と伝えることを心に決めておきましょう。</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例えば、上手な断り方として「タバコには悪い成分がたくさん含まれているから、吸うと病気になるよ。依存性もあるから、</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本でも吸うとやめれなくなるよ。だから吸わない。」というのも１つです。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ここで、タバコの害について学んだことを思い出してみましょう。</a:t>
            </a:r>
          </a:p>
        </p:txBody>
      </p:sp>
      <p:sp>
        <p:nvSpPr>
          <p:cNvPr id="4" name="スライド番号プレースホルダー 3"/>
          <p:cNvSpPr>
            <a:spLocks noGrp="1"/>
          </p:cNvSpPr>
          <p:nvPr>
            <p:ph type="sldNum" sz="quarter" idx="5"/>
          </p:nvPr>
        </p:nvSpPr>
        <p:spPr/>
        <p:txBody>
          <a:bodyPr/>
          <a:lstStyle/>
          <a:p>
            <a:fld id="{90CBA538-9C9F-4C8B-BA66-C8CD43D565FB}" type="slidenum">
              <a:rPr kumimoji="1" lang="ja-JP" altLang="en-US" smtClean="0"/>
              <a:t>4</a:t>
            </a:fld>
            <a:endParaRPr kumimoji="1" lang="ja-JP" altLang="en-US"/>
          </a:p>
        </p:txBody>
      </p:sp>
    </p:spTree>
    <p:extLst>
      <p:ext uri="{BB962C8B-B14F-4D97-AF65-F5344CB8AC3E}">
        <p14:creationId xmlns:p14="http://schemas.microsoft.com/office/powerpoint/2010/main" val="23058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教材資料</a:t>
            </a:r>
            <a:r>
              <a:rPr kumimoji="1" lang="en-US" altLang="ja-JP" dirty="0">
                <a:latin typeface="ＭＳ Ｐゴシック" panose="020B0600070205080204" pitchFamily="50" charset="-128"/>
                <a:ea typeface="ＭＳ Ｐゴシック" panose="020B0600070205080204" pitchFamily="50" charset="-128"/>
              </a:rPr>
              <a: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latin typeface="ＭＳ Ｐゴシック" panose="020B0600070205080204" pitchFamily="50" charset="-128"/>
                <a:ea typeface="ＭＳ Ｐゴシック" panose="020B0600070205080204" pitchFamily="50" charset="-128"/>
              </a:rPr>
              <a:t>口から吸いこまれたタバコの有害物質は肺で血液と混ざり、全身に巡ります。</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latin typeface="ＭＳ Ｐゴシック" panose="020B0600070205080204" pitchFamily="50" charset="-128"/>
                <a:ea typeface="ＭＳ Ｐゴシック" panose="020B0600070205080204" pitchFamily="50" charset="-128"/>
              </a:rPr>
              <a:t>全身に有害物質が行き渡ってしまうので、「肺がん」や口の中にがんができる「口腔がん」だけでなく、胃がん、肝臓がん、大腸がんなど全身にがんができやすくなります。</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latin typeface="ＭＳ Ｐゴシック" panose="020B0600070205080204" pitchFamily="50" charset="-128"/>
                <a:ea typeface="ＭＳ Ｐゴシック" panose="020B0600070205080204" pitchFamily="50" charset="-128"/>
              </a:rPr>
              <a:t>がん以外にも脳卒中、心筋梗塞、</a:t>
            </a:r>
            <a:r>
              <a:rPr kumimoji="1" lang="en-US" altLang="ja-JP" dirty="0">
                <a:latin typeface="ＭＳ Ｐゴシック" panose="020B0600070205080204" pitchFamily="50" charset="-128"/>
                <a:ea typeface="ＭＳ Ｐゴシック" panose="020B0600070205080204" pitchFamily="50" charset="-128"/>
              </a:rPr>
              <a:t>COPD</a:t>
            </a:r>
            <a:r>
              <a:rPr kumimoji="1" lang="ja-JP" altLang="en-US" dirty="0">
                <a:latin typeface="ＭＳ Ｐゴシック" panose="020B0600070205080204" pitchFamily="50" charset="-128"/>
                <a:ea typeface="ＭＳ Ｐゴシック" panose="020B0600070205080204" pitchFamily="50" charset="-128"/>
              </a:rPr>
              <a:t>、気管支喘息などの様々な病気になりやすくなり、タバコを吸い続けていると次第に全身がむしばまれ寿命が短くなります。</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276F0E70-9CE5-49B6-B0D4-72142D2780FB}" type="slidenum">
              <a:rPr kumimoji="1" lang="ja-JP" altLang="en-US" smtClean="0"/>
              <a:t>5</a:t>
            </a:fld>
            <a:endParaRPr kumimoji="1" lang="ja-JP" altLang="en-US"/>
          </a:p>
        </p:txBody>
      </p:sp>
    </p:spTree>
    <p:extLst>
      <p:ext uri="{BB962C8B-B14F-4D97-AF65-F5344CB8AC3E}">
        <p14:creationId xmlns:p14="http://schemas.microsoft.com/office/powerpoint/2010/main" val="2921754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6" y="4685841"/>
            <a:ext cx="5388610" cy="4439841"/>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教材資料</a:t>
            </a:r>
            <a:r>
              <a:rPr kumimoji="1" lang="en-US" altLang="ja-JP" dirty="0">
                <a:latin typeface="ＭＳ Ｐゴシック" panose="020B0600070205080204" pitchFamily="50" charset="-128"/>
                <a:ea typeface="ＭＳ Ｐゴシック" panose="020B0600070205080204" pitchFamily="50" charset="-128"/>
              </a:rPr>
              <a: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latin typeface="ＭＳ Ｐゴシック" panose="020B0600070205080204" pitchFamily="50" charset="-128"/>
                <a:ea typeface="ＭＳ Ｐゴシック" panose="020B0600070205080204" pitchFamily="50" charset="-128"/>
              </a:rPr>
              <a:t>代表的な成分のひとつ、ニコチンは脳に影響を与え、ニコチンを吸収することが習慣化してしまいます。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そのうち、体の中のニコチンの量が少なくなるとイライラしたり、落ち着かなくなったりするので、またニコチンが欲しいと思うようになり、タバコをやめたくてもやめられなくなります。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これはニコチン依存症という病気です。この病気になると、自分の意志だけではタバコをやめるのは難しいと言われています。</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D94E2E84-F3BA-4707-91B4-8E5F90D3C165}" type="slidenum">
              <a:rPr kumimoji="1" lang="ja-JP" altLang="en-US" smtClean="0"/>
              <a:t>6</a:t>
            </a:fld>
            <a:endParaRPr kumimoji="1" lang="ja-JP" altLang="en-US"/>
          </a:p>
        </p:txBody>
      </p:sp>
    </p:spTree>
    <p:extLst>
      <p:ext uri="{BB962C8B-B14F-4D97-AF65-F5344CB8AC3E}">
        <p14:creationId xmlns:p14="http://schemas.microsoft.com/office/powerpoint/2010/main" val="748733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0"/>
              </a:spcBef>
            </a:pPr>
            <a:r>
              <a:rPr kumimoji="1" lang="ja-JP" altLang="en-US" dirty="0">
                <a:latin typeface="ＭＳ Ｐゴシック" panose="020B0600070205080204" pitchFamily="50" charset="-128"/>
                <a:ea typeface="ＭＳ Ｐゴシック" panose="020B0600070205080204" pitchFamily="50" charset="-128"/>
              </a:rPr>
              <a:t>では、</a:t>
            </a:r>
            <a:r>
              <a:rPr kumimoji="1" lang="en-US" altLang="ja-JP" dirty="0">
                <a:latin typeface="ＭＳ Ｐゴシック" panose="020B0600070205080204" pitchFamily="50" charset="-128"/>
                <a:ea typeface="ＭＳ Ｐゴシック" panose="020B0600070205080204" pitchFamily="50" charset="-128"/>
              </a:rPr>
              <a:t>2</a:t>
            </a:r>
            <a:r>
              <a:rPr kumimoji="1" lang="ja-JP" altLang="en-US" dirty="0">
                <a:latin typeface="ＭＳ Ｐゴシック" panose="020B0600070205080204" pitchFamily="50" charset="-128"/>
                <a:ea typeface="ＭＳ Ｐゴシック" panose="020B0600070205080204" pitchFamily="50" charset="-128"/>
              </a:rPr>
              <a:t>つ目のロールプレイです。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タバコをやめられない家族への言葉がけについてロールプレイしてみましょう。</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先生がタバコを吸っている家族の役をしますので、誰か答える役をお願いします。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先生が「吸わないとイライラしちゃうんだよ・・・」といいますので、それについてどう答えるかやってみましょう。</a:t>
            </a:r>
          </a:p>
          <a:p>
            <a:pPr>
              <a:spcBef>
                <a:spcPts val="600"/>
              </a:spcBef>
            </a:pP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先生：「しばらく吸わないとイライラして、つい吸っちゃうんだよ・・・」「</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本くらい吸わせてよ。」</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生徒：（回答例）</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「臭いから嫌だ。」「周りの人の健康にも悪いんだよ。」「タバコの煙は子どもに大きな悪い影響があるんだよ。」「お父さんニコチン依存症じゃない？」など。</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どうでしたか？</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喫煙が良くないことを伝えられていましたね。</a:t>
            </a:r>
          </a:p>
        </p:txBody>
      </p:sp>
      <p:sp>
        <p:nvSpPr>
          <p:cNvPr id="4" name="スライド番号プレースホルダー 3"/>
          <p:cNvSpPr>
            <a:spLocks noGrp="1"/>
          </p:cNvSpPr>
          <p:nvPr>
            <p:ph type="sldNum" sz="quarter" idx="5"/>
          </p:nvPr>
        </p:nvSpPr>
        <p:spPr/>
        <p:txBody>
          <a:bodyPr/>
          <a:lstStyle/>
          <a:p>
            <a:fld id="{90CBA538-9C9F-4C8B-BA66-C8CD43D565FB}" type="slidenum">
              <a:rPr kumimoji="1" lang="ja-JP" altLang="en-US" smtClean="0"/>
              <a:t>7</a:t>
            </a:fld>
            <a:endParaRPr kumimoji="1" lang="ja-JP" altLang="en-US"/>
          </a:p>
        </p:txBody>
      </p:sp>
    </p:spTree>
    <p:extLst>
      <p:ext uri="{BB962C8B-B14F-4D97-AF65-F5344CB8AC3E}">
        <p14:creationId xmlns:p14="http://schemas.microsoft.com/office/powerpoint/2010/main" val="172653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0"/>
              </a:spcBef>
            </a:pPr>
            <a:r>
              <a:rPr kumimoji="1" lang="ja-JP" altLang="en-US" dirty="0">
                <a:latin typeface="ＭＳ Ｐゴシック" panose="020B0600070205080204" pitchFamily="50" charset="-128"/>
                <a:ea typeface="ＭＳ Ｐゴシック" panose="020B0600070205080204" pitchFamily="50" charset="-128"/>
              </a:rPr>
              <a:t>いつもタバコを吸っている家族が、「吸わないとイライラするから吸っていい？」という話に対して、タバコを吸う人自身ももちろんですが、吸わない家族の健康のためにも吸わないで欲しいと伝えることが大切です。</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例えば、上手な伝え方として「受動喫煙でタバコを吸わない家族も病気になるかもしれないよ。やめられないなら薬でやめることもできるから病院や薬局で相談してみて！」というのも１つです。</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ここで、受動喫煙・禁煙方法について学んだことを思い出してみましょう。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90CBA538-9C9F-4C8B-BA66-C8CD43D565FB}" type="slidenum">
              <a:rPr kumimoji="1" lang="ja-JP" altLang="en-US" smtClean="0"/>
              <a:t>8</a:t>
            </a:fld>
            <a:endParaRPr kumimoji="1" lang="ja-JP" altLang="en-US"/>
          </a:p>
        </p:txBody>
      </p:sp>
    </p:spTree>
    <p:extLst>
      <p:ext uri="{BB962C8B-B14F-4D97-AF65-F5344CB8AC3E}">
        <p14:creationId xmlns:p14="http://schemas.microsoft.com/office/powerpoint/2010/main" val="10407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0"/>
              </a:spcBef>
            </a:pP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教材資料</a:t>
            </a:r>
            <a:r>
              <a:rPr kumimoji="1" lang="en-US" altLang="ja-JP" dirty="0">
                <a:latin typeface="ＭＳ Ｐゴシック" panose="020B0600070205080204" pitchFamily="50" charset="-128"/>
                <a:ea typeface="ＭＳ Ｐゴシック" panose="020B0600070205080204" pitchFamily="50" charset="-128"/>
              </a:rPr>
              <a:t>】</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「受動喫煙」という言葉の意味ですが、文字通り、受け身の喫煙です。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自分はタバコを吸わないのに、周りの人が吸っているタバコの煙を吸わされてしまうことを「受動喫煙」と言います。</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latin typeface="ＭＳ Ｐゴシック" panose="020B0600070205080204" pitchFamily="50" charset="-128"/>
                <a:ea typeface="ＭＳ Ｐゴシック" panose="020B0600070205080204" pitchFamily="50" charset="-128"/>
              </a:rPr>
              <a:t>タバコの煙は、</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★クリック</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①タバコを吸っている人の肺に入る「主流煙」、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★クリック</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②火のついたタバコの先から周りに広がる「副流煙」、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★クリック</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③タバコを吸っている人から吐き出された「呼出煙」の</a:t>
            </a:r>
            <a:r>
              <a:rPr kumimoji="1" lang="en-US" altLang="ja-JP" dirty="0">
                <a:latin typeface="ＭＳ Ｐゴシック" panose="020B0600070205080204" pitchFamily="50" charset="-128"/>
                <a:ea typeface="ＭＳ Ｐゴシック" panose="020B0600070205080204" pitchFamily="50" charset="-128"/>
              </a:rPr>
              <a:t>3</a:t>
            </a:r>
            <a:r>
              <a:rPr kumimoji="1" lang="ja-JP" altLang="en-US" dirty="0">
                <a:latin typeface="ＭＳ Ｐゴシック" panose="020B0600070205080204" pitchFamily="50" charset="-128"/>
                <a:ea typeface="ＭＳ Ｐゴシック" panose="020B0600070205080204" pitchFamily="50" charset="-128"/>
              </a:rPr>
              <a:t>つに分けられます。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タバコを吸っている人によって生じた</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★クリック</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②の「副流煙」と③の「呼出煙」を吸いこむことを「受動喫煙」と言います。</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88FA085F-9362-4B48-BCDE-20EB80DC9F2B}" type="slidenum">
              <a:rPr kumimoji="1" lang="ja-JP" altLang="en-US" smtClean="0"/>
              <a:t>9</a:t>
            </a:fld>
            <a:endParaRPr kumimoji="1" lang="ja-JP" altLang="en-US"/>
          </a:p>
        </p:txBody>
      </p:sp>
    </p:spTree>
    <p:extLst>
      <p:ext uri="{BB962C8B-B14F-4D97-AF65-F5344CB8AC3E}">
        <p14:creationId xmlns:p14="http://schemas.microsoft.com/office/powerpoint/2010/main" val="3265026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395739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1116337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2566179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685800" y="1981200"/>
            <a:ext cx="7772400" cy="4114800"/>
          </a:xfrm>
        </p:spPr>
        <p:txBody>
          <a:bodyPr/>
          <a:lstStyle/>
          <a:p>
            <a:pPr lvl="0"/>
            <a:endParaRPr lang="ja-JP" alt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176F201A-008B-4304-B5A5-B05B2530BA65}" type="slidenum">
              <a:rPr lang="en-US" altLang="ja-JP"/>
              <a:pPr>
                <a:defRPr/>
              </a:pPr>
              <a:t>‹#›</a:t>
            </a:fld>
            <a:endParaRPr lang="en-US" altLang="ja-JP" dirty="0"/>
          </a:p>
        </p:txBody>
      </p:sp>
    </p:spTree>
    <p:extLst>
      <p:ext uri="{BB962C8B-B14F-4D97-AF65-F5344CB8AC3E}">
        <p14:creationId xmlns:p14="http://schemas.microsoft.com/office/powerpoint/2010/main" val="1636653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256800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427646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111151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25378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232664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290500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251278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116662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C9F1F-3B6C-4220-9583-410DEBC18940}" type="datetimeFigureOut">
              <a:rPr kumimoji="1" lang="ja-JP" altLang="en-US" smtClean="0"/>
              <a:t>2021/2/25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2849392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7.sv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0.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10"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3.png"/><Relationship Id="rId5" Type="http://schemas.microsoft.com/office/2007/relationships/hdphoto" Target="../media/hdphoto3.wdp"/><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9.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28AE3E8-D489-4889-8F93-5C43C97E5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6" y="0"/>
            <a:ext cx="9470572" cy="7151896"/>
          </a:xfrm>
          <a:prstGeom prst="rect">
            <a:avLst/>
          </a:prstGeom>
        </p:spPr>
      </p:pic>
      <p:sp>
        <p:nvSpPr>
          <p:cNvPr id="4" name="タイトル 1">
            <a:extLst>
              <a:ext uri="{FF2B5EF4-FFF2-40B4-BE49-F238E27FC236}">
                <a16:creationId xmlns:a16="http://schemas.microsoft.com/office/drawing/2014/main" id="{1793FDC4-0288-4A6D-838D-1E23EDD30235}"/>
              </a:ext>
            </a:extLst>
          </p:cNvPr>
          <p:cNvSpPr txBox="1">
            <a:spLocks/>
          </p:cNvSpPr>
          <p:nvPr/>
        </p:nvSpPr>
        <p:spPr>
          <a:xfrm>
            <a:off x="-489775" y="876405"/>
            <a:ext cx="9144000" cy="2520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5400" b="1" dirty="0">
                <a:solidFill>
                  <a:schemeClr val="bg1"/>
                </a:solidFill>
              </a:rPr>
              <a:t>　　　　</a:t>
            </a:r>
            <a:r>
              <a:rPr lang="ja-JP" altLang="en-US" sz="4000" b="1" dirty="0">
                <a:latin typeface="BIZ UDPゴシック" panose="020B0400000000000000" pitchFamily="50" charset="-128"/>
                <a:ea typeface="BIZ UDPゴシック" panose="020B0400000000000000" pitchFamily="50" charset="-128"/>
              </a:rPr>
              <a:t>バコについて学ぼう</a:t>
            </a:r>
            <a:endParaRPr lang="en-US" altLang="ja-JP" sz="40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67D8776-4053-4602-83C6-B15AB6DAE2F7}"/>
              </a:ext>
            </a:extLst>
          </p:cNvPr>
          <p:cNvSpPr txBox="1"/>
          <p:nvPr/>
        </p:nvSpPr>
        <p:spPr>
          <a:xfrm>
            <a:off x="2052231" y="793908"/>
            <a:ext cx="4885508" cy="1862048"/>
          </a:xfrm>
          <a:prstGeom prst="rect">
            <a:avLst/>
          </a:prstGeom>
          <a:noFill/>
        </p:spPr>
        <p:txBody>
          <a:bodyPr wrap="square">
            <a:spAutoFit/>
          </a:bodyPr>
          <a:lstStyle/>
          <a:p>
            <a:r>
              <a:rPr lang="ja-JP" altLang="en-US" sz="11500" b="1" dirty="0">
                <a:solidFill>
                  <a:schemeClr val="accent1"/>
                </a:solidFill>
                <a:latin typeface="BIZ UDPゴシック" panose="020B0400000000000000" pitchFamily="50" charset="-128"/>
                <a:ea typeface="BIZ UDPゴシック" panose="020B0400000000000000" pitchFamily="50" charset="-128"/>
              </a:rPr>
              <a:t>タ</a:t>
            </a:r>
            <a:endParaRPr lang="ja-JP" altLang="en-US" sz="1600" b="1"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3BA5DE3-B3B5-485D-95D9-0BF44DE69B2E}"/>
              </a:ext>
            </a:extLst>
          </p:cNvPr>
          <p:cNvSpPr txBox="1"/>
          <p:nvPr/>
        </p:nvSpPr>
        <p:spPr>
          <a:xfrm>
            <a:off x="3309721" y="1324822"/>
            <a:ext cx="6125473" cy="400110"/>
          </a:xfrm>
          <a:prstGeom prst="rect">
            <a:avLst/>
          </a:prstGeom>
          <a:noFill/>
        </p:spPr>
        <p:txBody>
          <a:bodyPr wrap="square">
            <a:spAutoFit/>
          </a:bodyPr>
          <a:lstStyle/>
          <a:p>
            <a:r>
              <a:rPr lang="ja-JP" altLang="en-US" sz="2000" dirty="0">
                <a:latin typeface="BIZ UDPゴシック" panose="020B0400000000000000" pitchFamily="50" charset="-128"/>
                <a:ea typeface="BIZ UDPゴシック" panose="020B0400000000000000" pitchFamily="50" charset="-128"/>
              </a:rPr>
              <a:t>～私たちの健康な未来のために～</a:t>
            </a:r>
          </a:p>
        </p:txBody>
      </p:sp>
      <p:sp>
        <p:nvSpPr>
          <p:cNvPr id="10" name="字幕 2">
            <a:extLst>
              <a:ext uri="{FF2B5EF4-FFF2-40B4-BE49-F238E27FC236}">
                <a16:creationId xmlns:a16="http://schemas.microsoft.com/office/drawing/2014/main" id="{DC09C1E9-52B5-4388-A79B-C3410C5F5CD1}"/>
              </a:ext>
            </a:extLst>
          </p:cNvPr>
          <p:cNvSpPr txBox="1">
            <a:spLocks/>
          </p:cNvSpPr>
          <p:nvPr/>
        </p:nvSpPr>
        <p:spPr>
          <a:xfrm>
            <a:off x="1768316" y="2640241"/>
            <a:ext cx="6611596" cy="892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4800" b="1" dirty="0">
                <a:latin typeface="BIZ UDPゴシック" panose="020B0400000000000000" pitchFamily="50" charset="-128"/>
                <a:ea typeface="BIZ UDPゴシック" panose="020B0400000000000000" pitchFamily="50" charset="-128"/>
              </a:rPr>
              <a:t>【</a:t>
            </a:r>
            <a:r>
              <a:rPr lang="ja-JP" altLang="en-US" sz="4800" b="1" dirty="0">
                <a:latin typeface="BIZ UDPゴシック" panose="020B0400000000000000" pitchFamily="50" charset="-128"/>
                <a:ea typeface="BIZ UDPゴシック" panose="020B0400000000000000" pitchFamily="50" charset="-128"/>
              </a:rPr>
              <a:t>ロールプレイング集</a:t>
            </a:r>
            <a:r>
              <a:rPr lang="en-US" altLang="ja-JP" sz="4800" b="1" dirty="0">
                <a:latin typeface="BIZ UDPゴシック" panose="020B0400000000000000" pitchFamily="50" charset="-128"/>
                <a:ea typeface="BIZ UDPゴシック" panose="020B0400000000000000" pitchFamily="50" charset="-128"/>
              </a:rPr>
              <a:t>】</a:t>
            </a:r>
            <a:endParaRPr lang="ja-JP" altLang="en-US" sz="4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39146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0EE2802-6E9E-4B71-BE1D-83FB838EF3FD}"/>
              </a:ext>
            </a:extLst>
          </p:cNvPr>
          <p:cNvPicPr>
            <a:picLocks noChangeAspect="1"/>
          </p:cNvPicPr>
          <p:nvPr/>
        </p:nvPicPr>
        <p:blipFill rotWithShape="1">
          <a:blip r:embed="rId3">
            <a:extLst>
              <a:ext uri="{28A0092B-C50C-407E-A947-70E740481C1C}">
                <a14:useLocalDpi xmlns:a14="http://schemas.microsoft.com/office/drawing/2010/main" val="0"/>
              </a:ext>
            </a:extLst>
          </a:blip>
          <a:srcRect t="3599" b="1833"/>
          <a:stretch/>
        </p:blipFill>
        <p:spPr>
          <a:xfrm>
            <a:off x="0" y="1105319"/>
            <a:ext cx="9144000" cy="5752681"/>
          </a:xfrm>
          <a:prstGeom prst="rect">
            <a:avLst/>
          </a:prstGeom>
        </p:spPr>
      </p:pic>
      <p:sp>
        <p:nvSpPr>
          <p:cNvPr id="27" name="テキスト ボックス 26">
            <a:extLst>
              <a:ext uri="{FF2B5EF4-FFF2-40B4-BE49-F238E27FC236}">
                <a16:creationId xmlns:a16="http://schemas.microsoft.com/office/drawing/2014/main" id="{E0DBD931-4E8F-468D-83E2-4BF1EE8064CD}"/>
              </a:ext>
            </a:extLst>
          </p:cNvPr>
          <p:cNvSpPr txBox="1"/>
          <p:nvPr/>
        </p:nvSpPr>
        <p:spPr>
          <a:xfrm>
            <a:off x="452586" y="283295"/>
            <a:ext cx="8529501" cy="769441"/>
          </a:xfrm>
          <a:prstGeom prst="rect">
            <a:avLst/>
          </a:prstGeom>
          <a:noFill/>
        </p:spPr>
        <p:txBody>
          <a:bodyPr wrap="square" rtlCol="0">
            <a:spAutoFit/>
          </a:bodyPr>
          <a:lstStyle/>
          <a:p>
            <a:r>
              <a:rPr kumimoji="1"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受動喫煙による影響</a:t>
            </a:r>
            <a:endParaRPr kumimoji="1" lang="en-US" altLang="ja-JP"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E637A671-95C5-4E9A-AA8B-7C2268E59B41}"/>
              </a:ext>
            </a:extLst>
          </p:cNvPr>
          <p:cNvSpPr/>
          <p:nvPr/>
        </p:nvSpPr>
        <p:spPr>
          <a:xfrm>
            <a:off x="447161" y="925629"/>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98243ED-7768-4136-BC89-72A71DEACA64}"/>
              </a:ext>
            </a:extLst>
          </p:cNvPr>
          <p:cNvSpPr txBox="1"/>
          <p:nvPr/>
        </p:nvSpPr>
        <p:spPr>
          <a:xfrm>
            <a:off x="539552" y="60177"/>
            <a:ext cx="2369996" cy="338554"/>
          </a:xfrm>
          <a:prstGeom prst="rect">
            <a:avLst/>
          </a:prstGeom>
          <a:noFill/>
        </p:spPr>
        <p:txBody>
          <a:bodyPr wrap="square" rtlCol="0">
            <a:spAutoFit/>
          </a:bodyPr>
          <a:lstStyle/>
          <a:p>
            <a:r>
              <a:rPr lang="ja-JP" altLang="en-US"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じゅ  どう   きつ  えん</a:t>
            </a:r>
            <a:endParaRPr kumimoji="1" lang="en-US" altLang="ja-JP"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7E9C02A4-2AA3-4E11-B189-815FFE1F2A51}"/>
              </a:ext>
            </a:extLst>
          </p:cNvPr>
          <p:cNvSpPr txBox="1"/>
          <p:nvPr/>
        </p:nvSpPr>
        <p:spPr>
          <a:xfrm>
            <a:off x="4355976" y="60177"/>
            <a:ext cx="1368152" cy="338554"/>
          </a:xfrm>
          <a:prstGeom prst="rect">
            <a:avLst/>
          </a:prstGeom>
          <a:noFill/>
        </p:spPr>
        <p:txBody>
          <a:bodyPr wrap="square" rtlCol="0">
            <a:spAutoFit/>
          </a:bodyPr>
          <a:lstStyle/>
          <a:p>
            <a:r>
              <a:rPr lang="ja-JP" altLang="en-US"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えい  きょう</a:t>
            </a:r>
            <a:endParaRPr kumimoji="1" lang="en-US" altLang="ja-JP"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17697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CF94A27E-EBC5-4FFE-BA0F-1C633B539BDD}"/>
              </a:ext>
            </a:extLst>
          </p:cNvPr>
          <p:cNvSpPr/>
          <p:nvPr/>
        </p:nvSpPr>
        <p:spPr>
          <a:xfrm>
            <a:off x="4563477" y="1052736"/>
            <a:ext cx="4580523" cy="5805264"/>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8" name="正方形/長方形 7">
            <a:extLst>
              <a:ext uri="{FF2B5EF4-FFF2-40B4-BE49-F238E27FC236}">
                <a16:creationId xmlns:a16="http://schemas.microsoft.com/office/drawing/2014/main" id="{6FC6501F-B411-4CE7-8545-F7B16B046B67}"/>
              </a:ext>
            </a:extLst>
          </p:cNvPr>
          <p:cNvSpPr/>
          <p:nvPr/>
        </p:nvSpPr>
        <p:spPr>
          <a:xfrm>
            <a:off x="-36545" y="1052736"/>
            <a:ext cx="4563476" cy="580526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　</a:t>
            </a:r>
            <a:endParaRPr kumimoji="1" lang="ja-JP" altLang="en-US" dirty="0"/>
          </a:p>
        </p:txBody>
      </p:sp>
      <p:sp>
        <p:nvSpPr>
          <p:cNvPr id="31" name="テキスト ボックス 30">
            <a:extLst>
              <a:ext uri="{FF2B5EF4-FFF2-40B4-BE49-F238E27FC236}">
                <a16:creationId xmlns:a16="http://schemas.microsoft.com/office/drawing/2014/main" id="{868965F1-26D2-4F96-845D-59F8732E83AC}"/>
              </a:ext>
            </a:extLst>
          </p:cNvPr>
          <p:cNvSpPr txBox="1"/>
          <p:nvPr/>
        </p:nvSpPr>
        <p:spPr>
          <a:xfrm>
            <a:off x="407804" y="283295"/>
            <a:ext cx="8736196" cy="769441"/>
          </a:xfrm>
          <a:prstGeom prst="rect">
            <a:avLst/>
          </a:prstGeom>
          <a:noFill/>
        </p:spPr>
        <p:txBody>
          <a:bodyPr wrap="square" rtlCol="0">
            <a:spAutoFit/>
          </a:bodyPr>
          <a:lstStyle/>
          <a:p>
            <a:r>
              <a:rPr kumimoji="1"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禁煙</a:t>
            </a:r>
            <a:r>
              <a:rPr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を相談できる施設</a:t>
            </a:r>
            <a:endParaRPr kumimoji="1" lang="en-US" altLang="ja-JP"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5D717592-73D7-4EE0-8CCF-96F4E11F960B}"/>
              </a:ext>
            </a:extLst>
          </p:cNvPr>
          <p:cNvSpPr/>
          <p:nvPr/>
        </p:nvSpPr>
        <p:spPr>
          <a:xfrm>
            <a:off x="447161" y="925629"/>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8AD3B63-F9C4-4F1B-B9C7-385344F2EFCF}"/>
              </a:ext>
            </a:extLst>
          </p:cNvPr>
          <p:cNvSpPr txBox="1"/>
          <p:nvPr/>
        </p:nvSpPr>
        <p:spPr>
          <a:xfrm>
            <a:off x="827736" y="1408582"/>
            <a:ext cx="3057247" cy="1231106"/>
          </a:xfrm>
          <a:prstGeom prst="rect">
            <a:avLst/>
          </a:prstGeom>
          <a:noFill/>
        </p:spPr>
        <p:txBody>
          <a:bodyPr wrap="none" rtlCol="0">
            <a:spAutoFit/>
          </a:bodyPr>
          <a:lstStyle/>
          <a:p>
            <a:pPr algn="ctr"/>
            <a:r>
              <a:rPr kumimoji="1" lang="ja-JP" altLang="en-US" sz="3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お医者さんと</a:t>
            </a:r>
            <a:endParaRPr kumimoji="1" lang="en-US" altLang="ja-JP" sz="3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kumimoji="1" lang="en-US" altLang="ja-JP" sz="1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sz="3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禁煙外来で禁煙</a:t>
            </a:r>
          </a:p>
        </p:txBody>
      </p:sp>
      <p:sp>
        <p:nvSpPr>
          <p:cNvPr id="40" name="テキスト ボックス 39">
            <a:extLst>
              <a:ext uri="{FF2B5EF4-FFF2-40B4-BE49-F238E27FC236}">
                <a16:creationId xmlns:a16="http://schemas.microsoft.com/office/drawing/2014/main" id="{1A010554-9094-4312-B131-034DACC1D2E8}"/>
              </a:ext>
            </a:extLst>
          </p:cNvPr>
          <p:cNvSpPr txBox="1"/>
          <p:nvPr/>
        </p:nvSpPr>
        <p:spPr>
          <a:xfrm>
            <a:off x="5344975" y="1720588"/>
            <a:ext cx="3262432" cy="584775"/>
          </a:xfrm>
          <a:prstGeom prst="rect">
            <a:avLst/>
          </a:prstGeom>
          <a:noFill/>
        </p:spPr>
        <p:txBody>
          <a:bodyPr wrap="none" rtlCol="0">
            <a:spAutoFit/>
          </a:bodyPr>
          <a:lstStyle/>
          <a:p>
            <a:r>
              <a:rPr kumimoji="1" lang="ja-JP" altLang="en-US" sz="3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薬局･薬店で禁煙</a:t>
            </a:r>
          </a:p>
        </p:txBody>
      </p:sp>
      <p:sp>
        <p:nvSpPr>
          <p:cNvPr id="51" name="テキスト ボックス 50">
            <a:extLst>
              <a:ext uri="{FF2B5EF4-FFF2-40B4-BE49-F238E27FC236}">
                <a16:creationId xmlns:a16="http://schemas.microsoft.com/office/drawing/2014/main" id="{CB7B2F53-FAAE-4B44-86E5-9B4CA4A73660}"/>
              </a:ext>
            </a:extLst>
          </p:cNvPr>
          <p:cNvSpPr txBox="1"/>
          <p:nvPr/>
        </p:nvSpPr>
        <p:spPr>
          <a:xfrm>
            <a:off x="7452319" y="6596390"/>
            <a:ext cx="1647823" cy="261610"/>
          </a:xfrm>
          <a:prstGeom prst="rect">
            <a:avLst/>
          </a:prstGeom>
          <a:noFill/>
        </p:spPr>
        <p:txBody>
          <a:bodyPr wrap="square">
            <a:spAutoFit/>
          </a:bodyPr>
          <a:lstStyle/>
          <a:p>
            <a:pPr algn="r"/>
            <a:r>
              <a:rPr lang="en-US" altLang="ja-JP" sz="1100" dirty="0">
                <a:latin typeface="メイリオ" panose="020B0604030504040204" pitchFamily="50" charset="-128"/>
                <a:ea typeface="メイリオ" panose="020B0604030504040204" pitchFamily="50" charset="-128"/>
              </a:rPr>
              <a:t>※2019</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4</a:t>
            </a:r>
            <a:r>
              <a:rPr lang="ja-JP" altLang="en-US" sz="1100" dirty="0">
                <a:latin typeface="メイリオ" panose="020B0604030504040204" pitchFamily="50" charset="-128"/>
                <a:ea typeface="メイリオ" panose="020B0604030504040204" pitchFamily="50" charset="-128"/>
              </a:rPr>
              <a:t>月</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日時点</a:t>
            </a:r>
            <a:endParaRPr lang="ja-JP" altLang="en-US" sz="18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6854D066-88EA-4E94-B3F7-9249B35449DF}"/>
              </a:ext>
            </a:extLst>
          </p:cNvPr>
          <p:cNvSpPr txBox="1"/>
          <p:nvPr/>
        </p:nvSpPr>
        <p:spPr>
          <a:xfrm>
            <a:off x="1803747" y="5716557"/>
            <a:ext cx="5519460" cy="1077218"/>
          </a:xfrm>
          <a:prstGeom prst="rect">
            <a:avLst/>
          </a:prstGeom>
          <a:noFill/>
        </p:spPr>
        <p:txBody>
          <a:bodyPr wrap="none" rtlCol="0">
            <a:spAutoFit/>
          </a:bodyPr>
          <a:lstStyle/>
          <a:p>
            <a:pPr algn="ctr"/>
            <a:r>
              <a:rPr lang="ja-JP" altLang="en-US" sz="3200" b="1" dirty="0">
                <a:ln w="101600">
                  <a:solidFill>
                    <a:schemeClr val="bg1"/>
                  </a:solidFill>
                </a:ln>
                <a:solidFill>
                  <a:schemeClr val="bg1"/>
                </a:solidFill>
                <a:latin typeface="メイリオ" panose="020B0604030504040204" pitchFamily="50" charset="-128"/>
                <a:ea typeface="メイリオ" panose="020B0604030504040204" pitchFamily="50" charset="-128"/>
              </a:rPr>
              <a:t>一人で抱え込まず</a:t>
            </a:r>
            <a:endParaRPr lang="en-US" altLang="ja-JP" sz="3200" b="1" dirty="0">
              <a:ln w="101600">
                <a:solidFill>
                  <a:schemeClr val="bg1"/>
                </a:solidFill>
              </a:ln>
              <a:solidFill>
                <a:schemeClr val="bg1"/>
              </a:solidFill>
              <a:latin typeface="メイリオ" panose="020B0604030504040204" pitchFamily="50" charset="-128"/>
              <a:ea typeface="メイリオ" panose="020B0604030504040204" pitchFamily="50" charset="-128"/>
            </a:endParaRPr>
          </a:p>
          <a:p>
            <a:pPr algn="ctr"/>
            <a:r>
              <a:rPr lang="ja-JP" altLang="en-US" sz="3200" b="1" dirty="0">
                <a:ln w="101600">
                  <a:solidFill>
                    <a:schemeClr val="bg1"/>
                  </a:solidFill>
                </a:ln>
                <a:solidFill>
                  <a:schemeClr val="bg1"/>
                </a:solidFill>
                <a:latin typeface="メイリオ" panose="020B0604030504040204" pitchFamily="50" charset="-128"/>
                <a:ea typeface="メイリオ" panose="020B0604030504040204" pitchFamily="50" charset="-128"/>
              </a:rPr>
              <a:t>専門の施設に相談しましょう</a:t>
            </a:r>
            <a:endParaRPr kumimoji="1" lang="ja-JP" altLang="en-US" sz="3200" b="1" dirty="0">
              <a:ln w="101600">
                <a:solidFill>
                  <a:schemeClr val="bg1"/>
                </a:solidFill>
              </a:ln>
              <a:solidFill>
                <a:schemeClr val="bg1"/>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35B8ED61-CA67-4C2C-8109-D0EF89879EBE}"/>
              </a:ext>
            </a:extLst>
          </p:cNvPr>
          <p:cNvSpPr txBox="1"/>
          <p:nvPr/>
        </p:nvSpPr>
        <p:spPr>
          <a:xfrm>
            <a:off x="1803747" y="5711338"/>
            <a:ext cx="5519460" cy="1077218"/>
          </a:xfrm>
          <a:prstGeom prst="rect">
            <a:avLst/>
          </a:prstGeom>
          <a:noFill/>
        </p:spPr>
        <p:txBody>
          <a:bodyPr wrap="none" rtlCol="0">
            <a:spAutoFit/>
          </a:bodyPr>
          <a:lstStyle/>
          <a:p>
            <a:pPr algn="ctr"/>
            <a:r>
              <a:rPr lang="ja-JP" altLang="en-US" sz="3200" b="1" dirty="0">
                <a:latin typeface="メイリオ" panose="020B0604030504040204" pitchFamily="50" charset="-128"/>
                <a:ea typeface="メイリオ" panose="020B0604030504040204" pitchFamily="50" charset="-128"/>
              </a:rPr>
              <a:t>一人で抱え込まず</a:t>
            </a:r>
            <a:endParaRPr lang="en-US" altLang="ja-JP" sz="3200" b="1" dirty="0">
              <a:latin typeface="メイリオ" panose="020B0604030504040204" pitchFamily="50" charset="-128"/>
              <a:ea typeface="メイリオ" panose="020B0604030504040204" pitchFamily="50" charset="-128"/>
            </a:endParaRPr>
          </a:p>
          <a:p>
            <a:pPr algn="ctr"/>
            <a:r>
              <a:rPr lang="ja-JP" altLang="en-US" sz="3200" b="1" dirty="0">
                <a:latin typeface="メイリオ" panose="020B0604030504040204" pitchFamily="50" charset="-128"/>
                <a:ea typeface="メイリオ" panose="020B0604030504040204" pitchFamily="50" charset="-128"/>
              </a:rPr>
              <a:t>専門の施設に相談しましょう</a:t>
            </a:r>
            <a:endParaRPr kumimoji="1" lang="ja-JP" altLang="en-US" sz="3200" b="1" dirty="0">
              <a:latin typeface="メイリオ" panose="020B0604030504040204" pitchFamily="50" charset="-128"/>
              <a:ea typeface="メイリオ" panose="020B0604030504040204" pitchFamily="50" charset="-128"/>
            </a:endParaRPr>
          </a:p>
        </p:txBody>
      </p:sp>
      <p:pic>
        <p:nvPicPr>
          <p:cNvPr id="21" name="図 20">
            <a:extLst>
              <a:ext uri="{FF2B5EF4-FFF2-40B4-BE49-F238E27FC236}">
                <a16:creationId xmlns:a16="http://schemas.microsoft.com/office/drawing/2014/main" id="{B8E9CB23-E77E-4676-A36B-563912CB7A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859" y="2454356"/>
            <a:ext cx="2721003" cy="3309235"/>
          </a:xfrm>
          <a:prstGeom prst="rect">
            <a:avLst/>
          </a:prstGeom>
        </p:spPr>
      </p:pic>
      <p:pic>
        <p:nvPicPr>
          <p:cNvPr id="19" name="図 18">
            <a:extLst>
              <a:ext uri="{FF2B5EF4-FFF2-40B4-BE49-F238E27FC236}">
                <a16:creationId xmlns:a16="http://schemas.microsoft.com/office/drawing/2014/main" id="{9EA29D34-F13B-41E7-AA63-265D7142C1A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401" r="100000"/>
                    </a14:imgEffect>
                  </a14:imgLayer>
                </a14:imgProps>
              </a:ext>
            </a:extLst>
          </a:blip>
          <a:stretch>
            <a:fillRect/>
          </a:stretch>
        </p:blipFill>
        <p:spPr>
          <a:xfrm>
            <a:off x="27218" y="2634129"/>
            <a:ext cx="1776529" cy="885594"/>
          </a:xfrm>
          <a:prstGeom prst="rect">
            <a:avLst/>
          </a:prstGeom>
        </p:spPr>
      </p:pic>
      <p:pic>
        <p:nvPicPr>
          <p:cNvPr id="24" name="図 23">
            <a:extLst>
              <a:ext uri="{FF2B5EF4-FFF2-40B4-BE49-F238E27FC236}">
                <a16:creationId xmlns:a16="http://schemas.microsoft.com/office/drawing/2014/main" id="{6A6BD5BD-2428-4713-9EC0-E097DF3C72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9992" y="2954313"/>
            <a:ext cx="4638147" cy="2743308"/>
          </a:xfrm>
          <a:prstGeom prst="rect">
            <a:avLst/>
          </a:prstGeom>
        </p:spPr>
      </p:pic>
      <p:sp>
        <p:nvSpPr>
          <p:cNvPr id="54" name="テキスト ボックス 53">
            <a:extLst>
              <a:ext uri="{FF2B5EF4-FFF2-40B4-BE49-F238E27FC236}">
                <a16:creationId xmlns:a16="http://schemas.microsoft.com/office/drawing/2014/main" id="{ED16BBC9-F2A4-4770-B3A6-592A81AF5E2F}"/>
              </a:ext>
            </a:extLst>
          </p:cNvPr>
          <p:cNvSpPr txBox="1"/>
          <p:nvPr/>
        </p:nvSpPr>
        <p:spPr>
          <a:xfrm>
            <a:off x="7859337" y="4744104"/>
            <a:ext cx="1385948" cy="253916"/>
          </a:xfrm>
          <a:prstGeom prst="rect">
            <a:avLst/>
          </a:prstGeom>
          <a:noFill/>
        </p:spPr>
        <p:txBody>
          <a:bodyPr wrap="square">
            <a:spAutoFit/>
          </a:bodyPr>
          <a:lstStyle/>
          <a:p>
            <a:pPr algn="ctr"/>
            <a:r>
              <a:rPr lang="ja-JP" altLang="en-US" sz="1050" dirty="0">
                <a:latin typeface="メイリオ" panose="020B0604030504040204" pitchFamily="50" charset="-128"/>
                <a:ea typeface="メイリオ" panose="020B0604030504040204" pitchFamily="50" charset="-128"/>
              </a:rPr>
              <a:t>ニコチンガム</a:t>
            </a:r>
            <a:endParaRPr lang="en-US" altLang="ja-JP" sz="1050" dirty="0">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B50224BE-32F7-40F4-AA6A-F34E358586AD}"/>
              </a:ext>
            </a:extLst>
          </p:cNvPr>
          <p:cNvSpPr txBox="1"/>
          <p:nvPr/>
        </p:nvSpPr>
        <p:spPr>
          <a:xfrm>
            <a:off x="4562934" y="4744104"/>
            <a:ext cx="1385948" cy="253916"/>
          </a:xfrm>
          <a:prstGeom prst="rect">
            <a:avLst/>
          </a:prstGeom>
          <a:noFill/>
        </p:spPr>
        <p:txBody>
          <a:bodyPr wrap="square">
            <a:spAutoFit/>
          </a:bodyPr>
          <a:lstStyle/>
          <a:p>
            <a:pPr algn="ctr"/>
            <a:r>
              <a:rPr lang="ja-JP" altLang="en-US" sz="1050" dirty="0">
                <a:latin typeface="メイリオ" panose="020B0604030504040204" pitchFamily="50" charset="-128"/>
                <a:ea typeface="メイリオ" panose="020B0604030504040204" pitchFamily="50" charset="-128"/>
              </a:rPr>
              <a:t>ニコチンパッチ</a:t>
            </a:r>
            <a:endParaRPr lang="en-US" altLang="ja-JP" sz="1050" dirty="0">
              <a:latin typeface="メイリオ" panose="020B0604030504040204" pitchFamily="50" charset="-128"/>
              <a:ea typeface="メイリオ" panose="020B0604030504040204" pitchFamily="50" charset="-128"/>
            </a:endParaRPr>
          </a:p>
        </p:txBody>
      </p:sp>
      <p:pic>
        <p:nvPicPr>
          <p:cNvPr id="20" name="図 19">
            <a:extLst>
              <a:ext uri="{FF2B5EF4-FFF2-40B4-BE49-F238E27FC236}">
                <a16:creationId xmlns:a16="http://schemas.microsoft.com/office/drawing/2014/main" id="{FC250F06-68CB-47AA-9091-D4D42421388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401" r="100000"/>
                    </a14:imgEffect>
                  </a14:imgLayer>
                </a14:imgProps>
              </a:ext>
            </a:extLst>
          </a:blip>
          <a:stretch>
            <a:fillRect/>
          </a:stretch>
        </p:blipFill>
        <p:spPr>
          <a:xfrm flipH="1">
            <a:off x="7236295" y="2560611"/>
            <a:ext cx="1885525" cy="885594"/>
          </a:xfrm>
          <a:prstGeom prst="rect">
            <a:avLst/>
          </a:prstGeom>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2549046"/>
            <a:ext cx="204787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8" y="2651714"/>
            <a:ext cx="1798637"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a:extLst>
              <a:ext uri="{FF2B5EF4-FFF2-40B4-BE49-F238E27FC236}">
                <a16:creationId xmlns:a16="http://schemas.microsoft.com/office/drawing/2014/main" id="{AE444D13-57D6-4D7E-9FDB-E71E7F0A82CF}"/>
              </a:ext>
            </a:extLst>
          </p:cNvPr>
          <p:cNvSpPr txBox="1"/>
          <p:nvPr/>
        </p:nvSpPr>
        <p:spPr>
          <a:xfrm>
            <a:off x="534268" y="53899"/>
            <a:ext cx="1296144" cy="338554"/>
          </a:xfrm>
          <a:prstGeom prst="rect">
            <a:avLst/>
          </a:prstGeom>
          <a:noFill/>
        </p:spPr>
        <p:txBody>
          <a:bodyPr wrap="square" rtlCol="0">
            <a:spAutoFit/>
          </a:bodyPr>
          <a:lstStyle/>
          <a:p>
            <a:r>
              <a:rPr lang="ja-JP" altLang="en-US"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きん  えん</a:t>
            </a:r>
            <a:endParaRPr kumimoji="1" lang="en-US" altLang="ja-JP"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2777069B-2839-456F-AE3E-6C80B7BCA03F}"/>
              </a:ext>
            </a:extLst>
          </p:cNvPr>
          <p:cNvSpPr txBox="1"/>
          <p:nvPr/>
        </p:nvSpPr>
        <p:spPr>
          <a:xfrm>
            <a:off x="2195736" y="71183"/>
            <a:ext cx="1296144" cy="338554"/>
          </a:xfrm>
          <a:prstGeom prst="rect">
            <a:avLst/>
          </a:prstGeom>
          <a:noFill/>
        </p:spPr>
        <p:txBody>
          <a:bodyPr wrap="square" rtlCol="0">
            <a:spAutoFit/>
          </a:bodyPr>
          <a:lstStyle/>
          <a:p>
            <a:r>
              <a:rPr lang="ja-JP" altLang="en-US"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そう  だん</a:t>
            </a:r>
            <a:endParaRPr kumimoji="1" lang="en-US" altLang="ja-JP"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EABC7EC0-E0C1-4BF5-BE4F-86B926D508D6}"/>
              </a:ext>
            </a:extLst>
          </p:cNvPr>
          <p:cNvSpPr txBox="1"/>
          <p:nvPr/>
        </p:nvSpPr>
        <p:spPr>
          <a:xfrm>
            <a:off x="5004050" y="58647"/>
            <a:ext cx="1296144" cy="338554"/>
          </a:xfrm>
          <a:prstGeom prst="rect">
            <a:avLst/>
          </a:prstGeom>
          <a:noFill/>
        </p:spPr>
        <p:txBody>
          <a:bodyPr wrap="square" rtlCol="0">
            <a:spAutoFit/>
          </a:bodyPr>
          <a:lstStyle/>
          <a:p>
            <a:r>
              <a:rPr lang="ja-JP" altLang="en-US"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し　 せつ</a:t>
            </a:r>
            <a:endParaRPr lang="en-US" altLang="ja-JP"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4A0D9B03-98F2-4AC0-B798-B71CCD28A42D}"/>
              </a:ext>
            </a:extLst>
          </p:cNvPr>
          <p:cNvSpPr txBox="1"/>
          <p:nvPr/>
        </p:nvSpPr>
        <p:spPr>
          <a:xfrm>
            <a:off x="846335" y="1867467"/>
            <a:ext cx="1798890" cy="307777"/>
          </a:xfrm>
          <a:prstGeom prst="rect">
            <a:avLst/>
          </a:prstGeom>
          <a:noFill/>
        </p:spPr>
        <p:txBody>
          <a:bodyPr wrap="none" rtlCol="0">
            <a:spAutoFit/>
          </a:bodyPr>
          <a:lstStyle/>
          <a:p>
            <a:pPr algn="ctr"/>
            <a:r>
              <a:rPr kumimoji="1"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きん えん がい らい</a:t>
            </a:r>
          </a:p>
        </p:txBody>
      </p:sp>
      <p:sp>
        <p:nvSpPr>
          <p:cNvPr id="30" name="テキスト ボックス 29">
            <a:extLst>
              <a:ext uri="{FF2B5EF4-FFF2-40B4-BE49-F238E27FC236}">
                <a16:creationId xmlns:a16="http://schemas.microsoft.com/office/drawing/2014/main" id="{0BCC981C-9D50-4A78-9C48-5B6188BFDA82}"/>
              </a:ext>
            </a:extLst>
          </p:cNvPr>
          <p:cNvSpPr txBox="1"/>
          <p:nvPr/>
        </p:nvSpPr>
        <p:spPr>
          <a:xfrm>
            <a:off x="2897631" y="1849636"/>
            <a:ext cx="1021433" cy="307777"/>
          </a:xfrm>
          <a:prstGeom prst="rect">
            <a:avLst/>
          </a:prstGeom>
          <a:noFill/>
        </p:spPr>
        <p:txBody>
          <a:bodyPr wrap="none" rtlCol="0">
            <a:spAutoFit/>
          </a:bodyPr>
          <a:lstStyle/>
          <a:p>
            <a:pPr algn="ctr"/>
            <a:r>
              <a:rPr kumimoji="1"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きん えん </a:t>
            </a:r>
          </a:p>
        </p:txBody>
      </p:sp>
      <p:sp>
        <p:nvSpPr>
          <p:cNvPr id="32" name="テキスト ボックス 31">
            <a:extLst>
              <a:ext uri="{FF2B5EF4-FFF2-40B4-BE49-F238E27FC236}">
                <a16:creationId xmlns:a16="http://schemas.microsoft.com/office/drawing/2014/main" id="{EAB9A6EA-7AC8-42A3-905E-16428F9B3CFF}"/>
              </a:ext>
            </a:extLst>
          </p:cNvPr>
          <p:cNvSpPr txBox="1"/>
          <p:nvPr/>
        </p:nvSpPr>
        <p:spPr>
          <a:xfrm>
            <a:off x="7620055" y="1547763"/>
            <a:ext cx="1021433" cy="307777"/>
          </a:xfrm>
          <a:prstGeom prst="rect">
            <a:avLst/>
          </a:prstGeom>
          <a:noFill/>
        </p:spPr>
        <p:txBody>
          <a:bodyPr wrap="none" rtlCol="0">
            <a:spAutoFit/>
          </a:bodyPr>
          <a:lstStyle/>
          <a:p>
            <a:pPr algn="ctr"/>
            <a:r>
              <a:rPr kumimoji="1"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きん えん </a:t>
            </a:r>
          </a:p>
        </p:txBody>
      </p:sp>
      <p:sp>
        <p:nvSpPr>
          <p:cNvPr id="33" name="テキスト ボックス 32">
            <a:extLst>
              <a:ext uri="{FF2B5EF4-FFF2-40B4-BE49-F238E27FC236}">
                <a16:creationId xmlns:a16="http://schemas.microsoft.com/office/drawing/2014/main" id="{37875783-7EA0-4095-8AE4-602DE19DBB2C}"/>
              </a:ext>
            </a:extLst>
          </p:cNvPr>
          <p:cNvSpPr txBox="1"/>
          <p:nvPr/>
        </p:nvSpPr>
        <p:spPr>
          <a:xfrm>
            <a:off x="4102887" y="5475686"/>
            <a:ext cx="543739" cy="307777"/>
          </a:xfrm>
          <a:prstGeom prst="rect">
            <a:avLst/>
          </a:prstGeom>
          <a:noFill/>
          <a:effectLst>
            <a:outerShdw blurRad="50800" dist="50800" dir="5400000" algn="ctr" rotWithShape="0">
              <a:schemeClr val="bg1"/>
            </a:outerShdw>
          </a:effectLst>
        </p:spPr>
        <p:txBody>
          <a:bodyPr wrap="none" rtlCol="0">
            <a:spAutoFit/>
          </a:bodyPr>
          <a:lstStyle/>
          <a:p>
            <a:pPr algn="ctr"/>
            <a:r>
              <a:rPr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かか</a:t>
            </a:r>
            <a:endParaRPr kumimoji="1"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84755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A73C8D6D-F6F9-4982-AB9B-77BBBD95707D}"/>
              </a:ext>
            </a:extLst>
          </p:cNvPr>
          <p:cNvSpPr/>
          <p:nvPr/>
        </p:nvSpPr>
        <p:spPr>
          <a:xfrm>
            <a:off x="4563477" y="5008604"/>
            <a:ext cx="4580523" cy="1849396"/>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19" name="正方形/長方形 18">
            <a:extLst>
              <a:ext uri="{FF2B5EF4-FFF2-40B4-BE49-F238E27FC236}">
                <a16:creationId xmlns:a16="http://schemas.microsoft.com/office/drawing/2014/main" id="{4E0616AC-5F08-4FDC-BD9C-BF7EFE8FDA09}"/>
              </a:ext>
            </a:extLst>
          </p:cNvPr>
          <p:cNvSpPr/>
          <p:nvPr/>
        </p:nvSpPr>
        <p:spPr>
          <a:xfrm>
            <a:off x="1" y="5008604"/>
            <a:ext cx="4563476" cy="1849396"/>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3" name="テキスト ボックス 2">
            <a:extLst>
              <a:ext uri="{FF2B5EF4-FFF2-40B4-BE49-F238E27FC236}">
                <a16:creationId xmlns:a16="http://schemas.microsoft.com/office/drawing/2014/main" id="{2A75F9F4-D3F2-49D3-9372-DBCAC87EF6B9}"/>
              </a:ext>
            </a:extLst>
          </p:cNvPr>
          <p:cNvSpPr txBox="1"/>
          <p:nvPr/>
        </p:nvSpPr>
        <p:spPr>
          <a:xfrm>
            <a:off x="5514284" y="5154216"/>
            <a:ext cx="2939737" cy="646331"/>
          </a:xfrm>
          <a:prstGeom prst="rect">
            <a:avLst/>
          </a:prstGeom>
          <a:noFill/>
          <a:ln w="28575">
            <a:noFill/>
          </a:ln>
        </p:spPr>
        <p:txBody>
          <a:bodyPr wrap="square" rtlCol="0">
            <a:spAutoFit/>
          </a:bodyPr>
          <a:lstStyle/>
          <a:p>
            <a:r>
              <a:rPr kumimoji="1" lang="ja-JP" altLang="en-US" b="1" dirty="0">
                <a:latin typeface="ＭＳ Ｐゴシック" panose="020B0600070205080204" pitchFamily="50" charset="-128"/>
                <a:ea typeface="ＭＳ Ｐゴシック" panose="020B0600070205080204" pitchFamily="50" charset="-128"/>
              </a:rPr>
              <a:t>禁煙プログラムは約６週間</a:t>
            </a:r>
            <a:endParaRPr kumimoji="1" lang="en-US" altLang="ja-JP" b="1" dirty="0">
              <a:latin typeface="ＭＳ Ｐゴシック" panose="020B0600070205080204" pitchFamily="50" charset="-128"/>
              <a:ea typeface="ＭＳ Ｐゴシック" panose="020B0600070205080204" pitchFamily="50" charset="-128"/>
            </a:endParaRPr>
          </a:p>
          <a:p>
            <a:r>
              <a:rPr kumimoji="1" lang="ja-JP" altLang="en-US" b="1" dirty="0">
                <a:latin typeface="ＭＳ Ｐゴシック" panose="020B0600070205080204" pitchFamily="50" charset="-128"/>
                <a:ea typeface="ＭＳ Ｐゴシック" panose="020B0600070205080204" pitchFamily="50" charset="-128"/>
              </a:rPr>
              <a:t>約１５</a:t>
            </a:r>
            <a:r>
              <a:rPr kumimoji="1" lang="en-US" altLang="ja-JP" b="1" dirty="0">
                <a:latin typeface="ＭＳ Ｐゴシック" panose="020B0600070205080204" pitchFamily="50" charset="-128"/>
                <a:ea typeface="ＭＳ Ｐゴシック" panose="020B0600070205080204" pitchFamily="50" charset="-128"/>
              </a:rPr>
              <a:t>,</a:t>
            </a:r>
            <a:r>
              <a:rPr kumimoji="1" lang="ja-JP" altLang="en-US" b="1" dirty="0">
                <a:latin typeface="ＭＳ Ｐゴシック" panose="020B0600070205080204" pitchFamily="50" charset="-128"/>
                <a:ea typeface="ＭＳ Ｐゴシック" panose="020B0600070205080204" pitchFamily="50" charset="-128"/>
              </a:rPr>
              <a:t>０００円</a:t>
            </a:r>
            <a:endParaRPr kumimoji="1" lang="en-US" altLang="ja-JP" b="1"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D5335107-AFD1-4A18-BFDF-21EA4866784D}"/>
              </a:ext>
            </a:extLst>
          </p:cNvPr>
          <p:cNvSpPr txBox="1"/>
          <p:nvPr/>
        </p:nvSpPr>
        <p:spPr>
          <a:xfrm>
            <a:off x="891135" y="5154216"/>
            <a:ext cx="3517278" cy="646331"/>
          </a:xfrm>
          <a:prstGeom prst="rect">
            <a:avLst/>
          </a:prstGeom>
          <a:noFill/>
          <a:ln w="28575">
            <a:noFill/>
            <a:prstDash val="solid"/>
          </a:ln>
        </p:spPr>
        <p:txBody>
          <a:bodyPr wrap="square" rtlCol="0">
            <a:spAutoFit/>
          </a:bodyPr>
          <a:lstStyle/>
          <a:p>
            <a:r>
              <a:rPr kumimoji="1" lang="ja-JP" altLang="en-US" b="1" dirty="0">
                <a:latin typeface="ＭＳ Ｐゴシック" panose="020B0600070205080204" pitchFamily="50" charset="-128"/>
                <a:ea typeface="ＭＳ Ｐゴシック" panose="020B0600070205080204" pitchFamily="50" charset="-128"/>
              </a:rPr>
              <a:t>禁煙プログラムは１２週間　　　　</a:t>
            </a:r>
            <a:endParaRPr kumimoji="1" lang="en-US" altLang="ja-JP" b="1" dirty="0">
              <a:latin typeface="ＭＳ Ｐゴシック" panose="020B0600070205080204" pitchFamily="50" charset="-128"/>
              <a:ea typeface="ＭＳ Ｐゴシック" panose="020B0600070205080204" pitchFamily="50" charset="-128"/>
            </a:endParaRPr>
          </a:p>
          <a:p>
            <a:r>
              <a:rPr kumimoji="1" lang="ja-JP" altLang="en-US" b="1" dirty="0">
                <a:latin typeface="ＭＳ Ｐゴシック" panose="020B0600070205080204" pitchFamily="50" charset="-128"/>
                <a:ea typeface="ＭＳ Ｐゴシック" panose="020B0600070205080204" pitchFamily="50" charset="-128"/>
              </a:rPr>
              <a:t>約　１３</a:t>
            </a:r>
            <a:r>
              <a:rPr kumimoji="1" lang="en-US" altLang="ja-JP" b="1" dirty="0">
                <a:latin typeface="ＭＳ Ｐゴシック" panose="020B0600070205080204" pitchFamily="50" charset="-128"/>
                <a:ea typeface="ＭＳ Ｐゴシック" panose="020B0600070205080204" pitchFamily="50" charset="-128"/>
              </a:rPr>
              <a:t>,</a:t>
            </a:r>
            <a:r>
              <a:rPr kumimoji="1" lang="ja-JP" altLang="en-US" b="1" dirty="0">
                <a:latin typeface="ＭＳ Ｐゴシック" panose="020B0600070205080204" pitchFamily="50" charset="-128"/>
                <a:ea typeface="ＭＳ Ｐゴシック" panose="020B0600070205080204" pitchFamily="50" charset="-128"/>
              </a:rPr>
              <a:t>０００～２０</a:t>
            </a:r>
            <a:r>
              <a:rPr kumimoji="1" lang="en-US" altLang="ja-JP" b="1" dirty="0">
                <a:latin typeface="ＭＳ Ｐゴシック" panose="020B0600070205080204" pitchFamily="50" charset="-128"/>
                <a:ea typeface="ＭＳ Ｐゴシック" panose="020B0600070205080204" pitchFamily="50" charset="-128"/>
              </a:rPr>
              <a:t>,</a:t>
            </a:r>
            <a:r>
              <a:rPr kumimoji="1" lang="ja-JP" altLang="en-US" b="1" dirty="0">
                <a:latin typeface="ＭＳ Ｐゴシック" panose="020B0600070205080204" pitchFamily="50" charset="-128"/>
                <a:ea typeface="ＭＳ Ｐゴシック" panose="020B0600070205080204" pitchFamily="50" charset="-128"/>
              </a:rPr>
              <a:t>０００円</a:t>
            </a:r>
            <a:endParaRPr kumimoji="1" lang="en-US" altLang="ja-JP" b="1" dirty="0">
              <a:latin typeface="ＭＳ Ｐゴシック" panose="020B0600070205080204" pitchFamily="50" charset="-128"/>
              <a:ea typeface="ＭＳ Ｐゴシック" panose="020B0600070205080204" pitchFamily="50" charset="-128"/>
            </a:endParaRPr>
          </a:p>
        </p:txBody>
      </p:sp>
      <p:sp>
        <p:nvSpPr>
          <p:cNvPr id="14" name="右中かっこ 13">
            <a:extLst>
              <a:ext uri="{FF2B5EF4-FFF2-40B4-BE49-F238E27FC236}">
                <a16:creationId xmlns:a16="http://schemas.microsoft.com/office/drawing/2014/main" id="{E11D8483-38C6-4068-A43B-6E90B578F62C}"/>
              </a:ext>
            </a:extLst>
          </p:cNvPr>
          <p:cNvSpPr/>
          <p:nvPr/>
        </p:nvSpPr>
        <p:spPr>
          <a:xfrm rot="5400000">
            <a:off x="6554159" y="3288018"/>
            <a:ext cx="366812" cy="2014462"/>
          </a:xfrm>
          <a:prstGeom prst="rightBrace">
            <a:avLst/>
          </a:prstGeom>
          <a:ln w="57150">
            <a:prstDash val="soli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右中かっこ 16">
            <a:extLst>
              <a:ext uri="{FF2B5EF4-FFF2-40B4-BE49-F238E27FC236}">
                <a16:creationId xmlns:a16="http://schemas.microsoft.com/office/drawing/2014/main" id="{6AB7073F-489A-4491-9E91-BA094DFE27B3}"/>
              </a:ext>
            </a:extLst>
          </p:cNvPr>
          <p:cNvSpPr/>
          <p:nvPr/>
        </p:nvSpPr>
        <p:spPr>
          <a:xfrm rot="5400000">
            <a:off x="3279103" y="2556991"/>
            <a:ext cx="297306" cy="3453029"/>
          </a:xfrm>
          <a:prstGeom prst="rightBrace">
            <a:avLst>
              <a:gd name="adj1" fmla="val 0"/>
              <a:gd name="adj2" fmla="val 50000"/>
            </a:avLst>
          </a:prstGeom>
          <a:ln w="57150">
            <a:prstDash val="soli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5BFE7E3-8BD1-4F02-B4DC-5032E434DD31}"/>
              </a:ext>
            </a:extLst>
          </p:cNvPr>
          <p:cNvSpPr txBox="1"/>
          <p:nvPr/>
        </p:nvSpPr>
        <p:spPr>
          <a:xfrm>
            <a:off x="407804" y="283295"/>
            <a:ext cx="8736196" cy="769441"/>
          </a:xfrm>
          <a:prstGeom prst="rect">
            <a:avLst/>
          </a:prstGeom>
          <a:noFill/>
        </p:spPr>
        <p:txBody>
          <a:bodyPr wrap="square" rtlCol="0">
            <a:spAutoFit/>
          </a:bodyPr>
          <a:lstStyle/>
          <a:p>
            <a:r>
              <a:rPr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様々な</a:t>
            </a:r>
            <a:r>
              <a:rPr kumimoji="1"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禁煙の方法</a:t>
            </a:r>
            <a:endParaRPr kumimoji="1" lang="en-US" altLang="ja-JP"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5693ABC1-D9B6-4140-B72C-B9A540C642FC}"/>
              </a:ext>
            </a:extLst>
          </p:cNvPr>
          <p:cNvSpPr/>
          <p:nvPr/>
        </p:nvSpPr>
        <p:spPr>
          <a:xfrm>
            <a:off x="447161" y="925629"/>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73889E5-8669-48DC-8AEF-B20F487E146E}"/>
              </a:ext>
            </a:extLst>
          </p:cNvPr>
          <p:cNvSpPr txBox="1"/>
          <p:nvPr/>
        </p:nvSpPr>
        <p:spPr>
          <a:xfrm>
            <a:off x="1002264" y="4574672"/>
            <a:ext cx="3057247" cy="523220"/>
          </a:xfrm>
          <a:prstGeom prst="rect">
            <a:avLst/>
          </a:prstGeom>
          <a:noFill/>
        </p:spPr>
        <p:txBody>
          <a:bodyPr wrap="none" rtlCol="0">
            <a:spAutoFit/>
          </a:bodyPr>
          <a:lstStyle/>
          <a:p>
            <a:r>
              <a:rPr kumimoji="1" lang="ja-JP" altLang="en-US" sz="2800" b="1" dirty="0">
                <a:solidFill>
                  <a:srgbClr val="FF3399"/>
                </a:solidFill>
                <a:latin typeface="メイリオ" panose="020B0604030504040204" pitchFamily="50" charset="-128"/>
                <a:ea typeface="メイリオ" panose="020B0604030504040204" pitchFamily="50" charset="-128"/>
              </a:rPr>
              <a:t>病院・クリニック</a:t>
            </a:r>
          </a:p>
        </p:txBody>
      </p:sp>
      <p:sp>
        <p:nvSpPr>
          <p:cNvPr id="16" name="テキスト ボックス 15">
            <a:extLst>
              <a:ext uri="{FF2B5EF4-FFF2-40B4-BE49-F238E27FC236}">
                <a16:creationId xmlns:a16="http://schemas.microsoft.com/office/drawing/2014/main" id="{E01EBF02-4752-4B60-B956-842792202D16}"/>
              </a:ext>
            </a:extLst>
          </p:cNvPr>
          <p:cNvSpPr txBox="1"/>
          <p:nvPr/>
        </p:nvSpPr>
        <p:spPr>
          <a:xfrm>
            <a:off x="5764768" y="4581128"/>
            <a:ext cx="1980029" cy="523220"/>
          </a:xfrm>
          <a:prstGeom prst="rect">
            <a:avLst/>
          </a:prstGeom>
          <a:noFill/>
        </p:spPr>
        <p:txBody>
          <a:bodyPr wrap="none" rtlCol="0">
            <a:spAutoFit/>
          </a:bodyPr>
          <a:lstStyle/>
          <a:p>
            <a:r>
              <a:rPr lang="ja-JP" altLang="en-US" sz="2800" b="1" dirty="0">
                <a:solidFill>
                  <a:srgbClr val="0070C0"/>
                </a:solidFill>
                <a:latin typeface="メイリオ" panose="020B0604030504040204" pitchFamily="50" charset="-128"/>
                <a:ea typeface="メイリオ" panose="020B0604030504040204" pitchFamily="50" charset="-128"/>
              </a:rPr>
              <a:t>薬局・薬店</a:t>
            </a:r>
            <a:endParaRPr kumimoji="1" lang="ja-JP" altLang="en-US" sz="2800" b="1" dirty="0">
              <a:solidFill>
                <a:srgbClr val="0070C0"/>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2FC41CAE-E3BC-4F50-BD21-515636565CF1}"/>
              </a:ext>
            </a:extLst>
          </p:cNvPr>
          <p:cNvSpPr txBox="1"/>
          <p:nvPr/>
        </p:nvSpPr>
        <p:spPr>
          <a:xfrm>
            <a:off x="827584" y="6111576"/>
            <a:ext cx="7488832" cy="584775"/>
          </a:xfrm>
          <a:prstGeom prst="rect">
            <a:avLst/>
          </a:prstGeom>
          <a:noFill/>
          <a:ln>
            <a:noFill/>
          </a:ln>
        </p:spPr>
        <p:txBody>
          <a:bodyPr wrap="square" rtlCol="0">
            <a:spAutoFit/>
          </a:bodyPr>
          <a:lstStyle/>
          <a:p>
            <a:pPr algn="ctr"/>
            <a:r>
              <a:rPr kumimoji="1" lang="ja-JP" altLang="en-US" sz="3200" b="1" dirty="0">
                <a:ln w="101600">
                  <a:solidFill>
                    <a:schemeClr val="bg1"/>
                  </a:solidFill>
                </a:ln>
                <a:solidFill>
                  <a:schemeClr val="bg1"/>
                </a:solidFill>
                <a:latin typeface="メイリオ" panose="020B0604030504040204" pitchFamily="50" charset="-128"/>
                <a:ea typeface="メイリオ" panose="020B0604030504040204" pitchFamily="50" charset="-128"/>
              </a:rPr>
              <a:t>治療費はタバコ代よりもずっと安い</a:t>
            </a:r>
          </a:p>
        </p:txBody>
      </p:sp>
      <p:sp>
        <p:nvSpPr>
          <p:cNvPr id="21" name="テキスト ボックス 20">
            <a:extLst>
              <a:ext uri="{FF2B5EF4-FFF2-40B4-BE49-F238E27FC236}">
                <a16:creationId xmlns:a16="http://schemas.microsoft.com/office/drawing/2014/main" id="{1D028AE1-BF10-45FD-8BC9-DE1504F19F28}"/>
              </a:ext>
            </a:extLst>
          </p:cNvPr>
          <p:cNvSpPr txBox="1"/>
          <p:nvPr/>
        </p:nvSpPr>
        <p:spPr>
          <a:xfrm>
            <a:off x="1188194" y="6111576"/>
            <a:ext cx="6750566" cy="584775"/>
          </a:xfrm>
          <a:prstGeom prst="rect">
            <a:avLst/>
          </a:prstGeom>
          <a:noFill/>
        </p:spPr>
        <p:txBody>
          <a:bodyPr wrap="none" rtlCol="0">
            <a:spAutoFit/>
          </a:bodyPr>
          <a:lstStyle/>
          <a:p>
            <a:pPr algn="ctr"/>
            <a:r>
              <a:rPr kumimoji="1" lang="ja-JP" altLang="en-US" sz="3200" b="1" dirty="0">
                <a:latin typeface="メイリオ" panose="020B0604030504040204" pitchFamily="50" charset="-128"/>
                <a:ea typeface="メイリオ" panose="020B0604030504040204" pitchFamily="50" charset="-128"/>
              </a:rPr>
              <a:t>治療費はタバコ代よりもずっと安い</a:t>
            </a:r>
          </a:p>
        </p:txBody>
      </p:sp>
      <p:pic>
        <p:nvPicPr>
          <p:cNvPr id="22" name="図 21">
            <a:extLst>
              <a:ext uri="{FF2B5EF4-FFF2-40B4-BE49-F238E27FC236}">
                <a16:creationId xmlns:a16="http://schemas.microsoft.com/office/drawing/2014/main" id="{1F14AB9F-ACCD-45FE-A612-041D0FFE5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9013" y="1100110"/>
            <a:ext cx="1327174" cy="2179961"/>
          </a:xfrm>
          <a:prstGeom prst="rect">
            <a:avLst/>
          </a:prstGeom>
        </p:spPr>
      </p:pic>
      <p:pic>
        <p:nvPicPr>
          <p:cNvPr id="23" name="図 22">
            <a:extLst>
              <a:ext uri="{FF2B5EF4-FFF2-40B4-BE49-F238E27FC236}">
                <a16:creationId xmlns:a16="http://schemas.microsoft.com/office/drawing/2014/main" id="{32DE5A9E-57C5-4A99-9638-7E813ACA7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5902" y="1084281"/>
            <a:ext cx="1327174" cy="2179961"/>
          </a:xfrm>
          <a:prstGeom prst="rect">
            <a:avLst/>
          </a:prstGeom>
        </p:spPr>
      </p:pic>
      <p:pic>
        <p:nvPicPr>
          <p:cNvPr id="24" name="図 23">
            <a:extLst>
              <a:ext uri="{FF2B5EF4-FFF2-40B4-BE49-F238E27FC236}">
                <a16:creationId xmlns:a16="http://schemas.microsoft.com/office/drawing/2014/main" id="{0CA6BABE-D2A7-42AB-9149-318EB4EEED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2926" y="1057397"/>
            <a:ext cx="1357375" cy="2229570"/>
          </a:xfrm>
          <a:prstGeom prst="rect">
            <a:avLst/>
          </a:prstGeom>
        </p:spPr>
      </p:pic>
      <p:pic>
        <p:nvPicPr>
          <p:cNvPr id="25" name="図 24">
            <a:extLst>
              <a:ext uri="{FF2B5EF4-FFF2-40B4-BE49-F238E27FC236}">
                <a16:creationId xmlns:a16="http://schemas.microsoft.com/office/drawing/2014/main" id="{E995C464-FB76-41CA-89DB-96C91D3C6C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131" y="1052736"/>
            <a:ext cx="1357375" cy="2252147"/>
          </a:xfrm>
          <a:prstGeom prst="rect">
            <a:avLst/>
          </a:prstGeom>
        </p:spPr>
      </p:pic>
      <p:pic>
        <p:nvPicPr>
          <p:cNvPr id="26" name="図 25">
            <a:extLst>
              <a:ext uri="{FF2B5EF4-FFF2-40B4-BE49-F238E27FC236}">
                <a16:creationId xmlns:a16="http://schemas.microsoft.com/office/drawing/2014/main" id="{98913750-6E06-4EE4-8C1D-36633ADD2114}"/>
              </a:ext>
            </a:extLst>
          </p:cNvPr>
          <p:cNvPicPr>
            <a:picLocks noChangeAspect="1"/>
          </p:cNvPicPr>
          <p:nvPr/>
        </p:nvPicPr>
        <p:blipFill>
          <a:blip r:embed="rId7"/>
          <a:stretch>
            <a:fillRect/>
          </a:stretch>
        </p:blipFill>
        <p:spPr>
          <a:xfrm>
            <a:off x="2575250" y="3089482"/>
            <a:ext cx="1652159" cy="1036410"/>
          </a:xfrm>
          <a:prstGeom prst="rect">
            <a:avLst/>
          </a:prstGeom>
        </p:spPr>
      </p:pic>
      <p:pic>
        <p:nvPicPr>
          <p:cNvPr id="31" name="図 30">
            <a:extLst>
              <a:ext uri="{FF2B5EF4-FFF2-40B4-BE49-F238E27FC236}">
                <a16:creationId xmlns:a16="http://schemas.microsoft.com/office/drawing/2014/main" id="{DB7B56CA-9BD3-47AE-8A25-DED432C5AE10}"/>
              </a:ext>
            </a:extLst>
          </p:cNvPr>
          <p:cNvPicPr>
            <a:picLocks noChangeAspect="1"/>
          </p:cNvPicPr>
          <p:nvPr/>
        </p:nvPicPr>
        <p:blipFill>
          <a:blip r:embed="rId8"/>
          <a:stretch>
            <a:fillRect/>
          </a:stretch>
        </p:blipFill>
        <p:spPr>
          <a:xfrm>
            <a:off x="6923261" y="3075433"/>
            <a:ext cx="1652159" cy="1036410"/>
          </a:xfrm>
          <a:prstGeom prst="rect">
            <a:avLst/>
          </a:prstGeom>
        </p:spPr>
      </p:pic>
      <p:sp>
        <p:nvSpPr>
          <p:cNvPr id="107520" name="テキスト ボックス 107519">
            <a:extLst>
              <a:ext uri="{FF2B5EF4-FFF2-40B4-BE49-F238E27FC236}">
                <a16:creationId xmlns:a16="http://schemas.microsoft.com/office/drawing/2014/main" id="{8F1D035F-8D10-4E45-A919-66A9665B227D}"/>
              </a:ext>
            </a:extLst>
          </p:cNvPr>
          <p:cNvSpPr txBox="1"/>
          <p:nvPr/>
        </p:nvSpPr>
        <p:spPr>
          <a:xfrm>
            <a:off x="7022219" y="3345196"/>
            <a:ext cx="1431802" cy="369332"/>
          </a:xfrm>
          <a:prstGeom prst="rect">
            <a:avLst/>
          </a:prstGeom>
          <a:noFill/>
        </p:spPr>
        <p:txBody>
          <a:bodyPr wrap="none" rtlCol="0">
            <a:spAutoFit/>
          </a:bodyPr>
          <a:lstStyle/>
          <a:p>
            <a:r>
              <a:rPr kumimoji="1" lang="ja-JP" altLang="en-US" b="1" dirty="0"/>
              <a:t>ニコチンガム</a:t>
            </a:r>
          </a:p>
        </p:txBody>
      </p:sp>
      <p:sp>
        <p:nvSpPr>
          <p:cNvPr id="35" name="テキスト ボックス 34">
            <a:extLst>
              <a:ext uri="{FF2B5EF4-FFF2-40B4-BE49-F238E27FC236}">
                <a16:creationId xmlns:a16="http://schemas.microsoft.com/office/drawing/2014/main" id="{0178D393-3C25-4971-895F-165068AFC061}"/>
              </a:ext>
            </a:extLst>
          </p:cNvPr>
          <p:cNvSpPr txBox="1"/>
          <p:nvPr/>
        </p:nvSpPr>
        <p:spPr>
          <a:xfrm>
            <a:off x="2703061" y="3275459"/>
            <a:ext cx="1396536" cy="523220"/>
          </a:xfrm>
          <a:prstGeom prst="rect">
            <a:avLst/>
          </a:prstGeom>
          <a:noFill/>
        </p:spPr>
        <p:txBody>
          <a:bodyPr wrap="none" rtlCol="0">
            <a:spAutoFit/>
          </a:bodyPr>
          <a:lstStyle/>
          <a:p>
            <a:pPr algn="ctr"/>
            <a:r>
              <a:rPr lang="ja-JP" altLang="en-US" sz="1400" b="1" dirty="0"/>
              <a:t>ニコチンを</a:t>
            </a:r>
            <a:endParaRPr lang="en-US" altLang="ja-JP" sz="1400" b="1" dirty="0"/>
          </a:p>
          <a:p>
            <a:pPr algn="ctr"/>
            <a:r>
              <a:rPr kumimoji="1" lang="ja-JP" altLang="en-US" sz="1400" b="1" dirty="0"/>
              <a:t>含まない飲み薬</a:t>
            </a:r>
          </a:p>
        </p:txBody>
      </p:sp>
      <p:pic>
        <p:nvPicPr>
          <p:cNvPr id="36" name="図 35">
            <a:extLst>
              <a:ext uri="{FF2B5EF4-FFF2-40B4-BE49-F238E27FC236}">
                <a16:creationId xmlns:a16="http://schemas.microsoft.com/office/drawing/2014/main" id="{784EC24A-2E22-4127-8472-6898AB77AEE8}"/>
              </a:ext>
            </a:extLst>
          </p:cNvPr>
          <p:cNvPicPr>
            <a:picLocks noChangeAspect="1"/>
          </p:cNvPicPr>
          <p:nvPr/>
        </p:nvPicPr>
        <p:blipFill>
          <a:blip r:embed="rId7"/>
          <a:stretch>
            <a:fillRect/>
          </a:stretch>
        </p:blipFill>
        <p:spPr>
          <a:xfrm>
            <a:off x="4592698" y="3081396"/>
            <a:ext cx="1652159" cy="1036410"/>
          </a:xfrm>
          <a:prstGeom prst="rect">
            <a:avLst/>
          </a:prstGeom>
        </p:spPr>
      </p:pic>
      <p:sp>
        <p:nvSpPr>
          <p:cNvPr id="34" name="テキスト ボックス 33">
            <a:extLst>
              <a:ext uri="{FF2B5EF4-FFF2-40B4-BE49-F238E27FC236}">
                <a16:creationId xmlns:a16="http://schemas.microsoft.com/office/drawing/2014/main" id="{11E97D1B-3DC0-45B2-B1E2-65D92CFF55F9}"/>
              </a:ext>
            </a:extLst>
          </p:cNvPr>
          <p:cNvSpPr txBox="1"/>
          <p:nvPr/>
        </p:nvSpPr>
        <p:spPr>
          <a:xfrm>
            <a:off x="4613107" y="3341761"/>
            <a:ext cx="1611339" cy="369332"/>
          </a:xfrm>
          <a:prstGeom prst="rect">
            <a:avLst/>
          </a:prstGeom>
          <a:noFill/>
        </p:spPr>
        <p:txBody>
          <a:bodyPr wrap="none" rtlCol="0">
            <a:spAutoFit/>
          </a:bodyPr>
          <a:lstStyle/>
          <a:p>
            <a:r>
              <a:rPr kumimoji="1" lang="ja-JP" altLang="en-US" b="1" dirty="0"/>
              <a:t>ニコチンパッチ</a:t>
            </a:r>
          </a:p>
        </p:txBody>
      </p:sp>
      <p:pic>
        <p:nvPicPr>
          <p:cNvPr id="37" name="図 36">
            <a:extLst>
              <a:ext uri="{FF2B5EF4-FFF2-40B4-BE49-F238E27FC236}">
                <a16:creationId xmlns:a16="http://schemas.microsoft.com/office/drawing/2014/main" id="{E3906B02-1860-4A4A-B20E-A30D39FFBB5A}"/>
              </a:ext>
            </a:extLst>
          </p:cNvPr>
          <p:cNvPicPr>
            <a:picLocks noChangeAspect="1"/>
          </p:cNvPicPr>
          <p:nvPr/>
        </p:nvPicPr>
        <p:blipFill>
          <a:blip r:embed="rId7"/>
          <a:stretch>
            <a:fillRect/>
          </a:stretch>
        </p:blipFill>
        <p:spPr>
          <a:xfrm>
            <a:off x="564137" y="3080521"/>
            <a:ext cx="1652159" cy="1036410"/>
          </a:xfrm>
          <a:prstGeom prst="rect">
            <a:avLst/>
          </a:prstGeom>
        </p:spPr>
      </p:pic>
      <p:sp>
        <p:nvSpPr>
          <p:cNvPr id="38" name="テキスト ボックス 37">
            <a:extLst>
              <a:ext uri="{FF2B5EF4-FFF2-40B4-BE49-F238E27FC236}">
                <a16:creationId xmlns:a16="http://schemas.microsoft.com/office/drawing/2014/main" id="{0D9BDB3B-ED0E-4DDB-B94A-183EEA758549}"/>
              </a:ext>
            </a:extLst>
          </p:cNvPr>
          <p:cNvSpPr txBox="1"/>
          <p:nvPr/>
        </p:nvSpPr>
        <p:spPr>
          <a:xfrm>
            <a:off x="584546" y="3331935"/>
            <a:ext cx="1631750" cy="369332"/>
          </a:xfrm>
          <a:prstGeom prst="rect">
            <a:avLst/>
          </a:prstGeom>
          <a:noFill/>
        </p:spPr>
        <p:txBody>
          <a:bodyPr wrap="square" rtlCol="0">
            <a:spAutoFit/>
          </a:bodyPr>
          <a:lstStyle/>
          <a:p>
            <a:pPr algn="ctr"/>
            <a:r>
              <a:rPr kumimoji="1" lang="ja-JP" altLang="en-US" b="1" dirty="0"/>
              <a:t>禁煙アプリ</a:t>
            </a:r>
          </a:p>
        </p:txBody>
      </p:sp>
      <p:sp>
        <p:nvSpPr>
          <p:cNvPr id="39" name="テキスト ボックス 38">
            <a:extLst>
              <a:ext uri="{FF2B5EF4-FFF2-40B4-BE49-F238E27FC236}">
                <a16:creationId xmlns:a16="http://schemas.microsoft.com/office/drawing/2014/main" id="{8E9A0BA6-09D6-4C5F-AC6F-9392354A73A0}"/>
              </a:ext>
            </a:extLst>
          </p:cNvPr>
          <p:cNvSpPr txBox="1"/>
          <p:nvPr/>
        </p:nvSpPr>
        <p:spPr>
          <a:xfrm>
            <a:off x="2690904" y="3774545"/>
            <a:ext cx="1441420" cy="307777"/>
          </a:xfrm>
          <a:prstGeom prst="rect">
            <a:avLst/>
          </a:prstGeom>
          <a:noFill/>
        </p:spPr>
        <p:txBody>
          <a:bodyPr wrap="none" rtlCol="0">
            <a:spAutoFit/>
          </a:bodyPr>
          <a:lstStyle/>
          <a:p>
            <a:pPr algn="ctr"/>
            <a:r>
              <a:rPr lang="ja-JP" altLang="en-US" sz="1400" b="1" dirty="0">
                <a:solidFill>
                  <a:schemeClr val="bg1"/>
                </a:solidFill>
              </a:rPr>
              <a:t>保険適用が可能</a:t>
            </a:r>
            <a:endParaRPr kumimoji="1" lang="ja-JP" altLang="en-US" sz="1400" b="1" dirty="0">
              <a:solidFill>
                <a:schemeClr val="bg1"/>
              </a:solidFill>
            </a:endParaRPr>
          </a:p>
        </p:txBody>
      </p:sp>
      <p:sp>
        <p:nvSpPr>
          <p:cNvPr id="40" name="テキスト ボックス 39">
            <a:extLst>
              <a:ext uri="{FF2B5EF4-FFF2-40B4-BE49-F238E27FC236}">
                <a16:creationId xmlns:a16="http://schemas.microsoft.com/office/drawing/2014/main" id="{03B11087-0E61-457A-A448-48F24002967E}"/>
              </a:ext>
            </a:extLst>
          </p:cNvPr>
          <p:cNvSpPr txBox="1"/>
          <p:nvPr/>
        </p:nvSpPr>
        <p:spPr>
          <a:xfrm>
            <a:off x="679711" y="3761631"/>
            <a:ext cx="1441420" cy="307777"/>
          </a:xfrm>
          <a:prstGeom prst="rect">
            <a:avLst/>
          </a:prstGeom>
          <a:noFill/>
        </p:spPr>
        <p:txBody>
          <a:bodyPr wrap="none" rtlCol="0">
            <a:spAutoFit/>
          </a:bodyPr>
          <a:lstStyle/>
          <a:p>
            <a:pPr algn="ctr"/>
            <a:r>
              <a:rPr lang="ja-JP" altLang="en-US" sz="1400" b="1" dirty="0">
                <a:solidFill>
                  <a:schemeClr val="bg1"/>
                </a:solidFill>
              </a:rPr>
              <a:t>保険適用が可能</a:t>
            </a:r>
            <a:endParaRPr kumimoji="1" lang="ja-JP" altLang="en-US" sz="1400" b="1" dirty="0">
              <a:solidFill>
                <a:schemeClr val="bg1"/>
              </a:solidFill>
            </a:endParaRPr>
          </a:p>
        </p:txBody>
      </p:sp>
      <p:sp>
        <p:nvSpPr>
          <p:cNvPr id="41" name="テキスト ボックス 40">
            <a:extLst>
              <a:ext uri="{FF2B5EF4-FFF2-40B4-BE49-F238E27FC236}">
                <a16:creationId xmlns:a16="http://schemas.microsoft.com/office/drawing/2014/main" id="{E4EC9F1C-8FF9-4E68-A797-3F563F932229}"/>
              </a:ext>
            </a:extLst>
          </p:cNvPr>
          <p:cNvSpPr txBox="1"/>
          <p:nvPr/>
        </p:nvSpPr>
        <p:spPr>
          <a:xfrm>
            <a:off x="4698066" y="3771456"/>
            <a:ext cx="1441420" cy="307777"/>
          </a:xfrm>
          <a:prstGeom prst="rect">
            <a:avLst/>
          </a:prstGeom>
          <a:noFill/>
        </p:spPr>
        <p:txBody>
          <a:bodyPr wrap="none" rtlCol="0">
            <a:spAutoFit/>
          </a:bodyPr>
          <a:lstStyle/>
          <a:p>
            <a:pPr algn="ctr"/>
            <a:r>
              <a:rPr lang="ja-JP" altLang="en-US" sz="1400" b="1" dirty="0">
                <a:solidFill>
                  <a:schemeClr val="bg1"/>
                </a:solidFill>
              </a:rPr>
              <a:t>保険適用が可能</a:t>
            </a:r>
            <a:endParaRPr kumimoji="1" lang="ja-JP" altLang="en-US" sz="1400" b="1" dirty="0">
              <a:solidFill>
                <a:schemeClr val="bg1"/>
              </a:solidFill>
            </a:endParaRPr>
          </a:p>
        </p:txBody>
      </p:sp>
      <p:sp>
        <p:nvSpPr>
          <p:cNvPr id="42" name="テキスト ボックス 41">
            <a:extLst>
              <a:ext uri="{FF2B5EF4-FFF2-40B4-BE49-F238E27FC236}">
                <a16:creationId xmlns:a16="http://schemas.microsoft.com/office/drawing/2014/main" id="{D2ADFAF7-661A-48AD-9BD6-C2CB1618584C}"/>
              </a:ext>
            </a:extLst>
          </p:cNvPr>
          <p:cNvSpPr txBox="1"/>
          <p:nvPr/>
        </p:nvSpPr>
        <p:spPr>
          <a:xfrm>
            <a:off x="7147251" y="3734621"/>
            <a:ext cx="1204177" cy="307777"/>
          </a:xfrm>
          <a:prstGeom prst="rect">
            <a:avLst/>
          </a:prstGeom>
          <a:noFill/>
        </p:spPr>
        <p:txBody>
          <a:bodyPr wrap="none" rtlCol="0">
            <a:spAutoFit/>
          </a:bodyPr>
          <a:lstStyle/>
          <a:p>
            <a:pPr algn="ctr"/>
            <a:r>
              <a:rPr lang="ja-JP" altLang="en-US" sz="1400" b="1" dirty="0">
                <a:solidFill>
                  <a:schemeClr val="bg1"/>
                </a:solidFill>
              </a:rPr>
              <a:t>保険適用なし</a:t>
            </a:r>
            <a:endParaRPr kumimoji="1" lang="ja-JP" altLang="en-US" sz="1400" b="1" dirty="0">
              <a:solidFill>
                <a:schemeClr val="bg1"/>
              </a:solidFill>
            </a:endParaRPr>
          </a:p>
        </p:txBody>
      </p:sp>
      <p:sp>
        <p:nvSpPr>
          <p:cNvPr id="30" name="テキスト ボックス 29">
            <a:extLst>
              <a:ext uri="{FF2B5EF4-FFF2-40B4-BE49-F238E27FC236}">
                <a16:creationId xmlns:a16="http://schemas.microsoft.com/office/drawing/2014/main" id="{608F09F7-4225-44EE-B1CD-241FD05B1FF1}"/>
              </a:ext>
            </a:extLst>
          </p:cNvPr>
          <p:cNvSpPr txBox="1"/>
          <p:nvPr/>
        </p:nvSpPr>
        <p:spPr>
          <a:xfrm>
            <a:off x="2155658" y="47326"/>
            <a:ext cx="1296144" cy="338554"/>
          </a:xfrm>
          <a:prstGeom prst="rect">
            <a:avLst/>
          </a:prstGeom>
          <a:noFill/>
        </p:spPr>
        <p:txBody>
          <a:bodyPr wrap="square" rtlCol="0">
            <a:spAutoFit/>
          </a:bodyPr>
          <a:lstStyle/>
          <a:p>
            <a:r>
              <a:rPr lang="ja-JP" altLang="en-US"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きん  えん</a:t>
            </a:r>
            <a:endParaRPr kumimoji="1" lang="en-US" altLang="ja-JP"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7C1D672B-63D1-495D-B781-D0882418E170}"/>
              </a:ext>
            </a:extLst>
          </p:cNvPr>
          <p:cNvSpPr txBox="1"/>
          <p:nvPr/>
        </p:nvSpPr>
        <p:spPr>
          <a:xfrm>
            <a:off x="1364634" y="5871380"/>
            <a:ext cx="1141659" cy="307777"/>
          </a:xfrm>
          <a:prstGeom prst="rect">
            <a:avLst/>
          </a:prstGeom>
          <a:noFill/>
          <a:effectLst>
            <a:outerShdw blurRad="50800" dist="50800" dir="5400000" algn="ctr" rotWithShape="0">
              <a:schemeClr val="bg1"/>
            </a:outerShdw>
          </a:effectLst>
        </p:spPr>
        <p:txBody>
          <a:bodyPr wrap="none" rtlCol="0">
            <a:spAutoFit/>
          </a:bodyPr>
          <a:lstStyle/>
          <a:p>
            <a:pPr algn="ctr"/>
            <a:r>
              <a:rPr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ち りょうひ</a:t>
            </a:r>
            <a:endParaRPr kumimoji="1"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43320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5596CFAD-4F98-42FF-A9EF-C9980986833E}"/>
              </a:ext>
            </a:extLst>
          </p:cNvPr>
          <p:cNvSpPr/>
          <p:nvPr/>
        </p:nvSpPr>
        <p:spPr>
          <a:xfrm>
            <a:off x="30497" y="798343"/>
            <a:ext cx="9036009" cy="6059657"/>
          </a:xfrm>
          <a:prstGeom prst="roundRect">
            <a:avLst/>
          </a:prstGeom>
          <a:solidFill>
            <a:srgbClr val="92D05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思考の吹き出し: 雲形 2">
            <a:extLst>
              <a:ext uri="{FF2B5EF4-FFF2-40B4-BE49-F238E27FC236}">
                <a16:creationId xmlns:a16="http://schemas.microsoft.com/office/drawing/2014/main" id="{8BD609B8-3CF0-4C59-9A76-EBB0BE043ED2}"/>
              </a:ext>
            </a:extLst>
          </p:cNvPr>
          <p:cNvSpPr/>
          <p:nvPr/>
        </p:nvSpPr>
        <p:spPr>
          <a:xfrm>
            <a:off x="104152" y="5092982"/>
            <a:ext cx="8962355" cy="1765018"/>
          </a:xfrm>
          <a:prstGeom prst="cloudCallout">
            <a:avLst>
              <a:gd name="adj1" fmla="val 12422"/>
              <a:gd name="adj2" fmla="val -83646"/>
            </a:avLst>
          </a:prstGeom>
          <a:solidFill>
            <a:schemeClr val="accent5">
              <a:lumMod val="5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b="1" dirty="0">
              <a:solidFill>
                <a:schemeClr val="accent2"/>
              </a:solidFill>
            </a:endParaRPr>
          </a:p>
        </p:txBody>
      </p:sp>
      <p:sp>
        <p:nvSpPr>
          <p:cNvPr id="5" name="テキスト ボックス 4">
            <a:extLst>
              <a:ext uri="{FF2B5EF4-FFF2-40B4-BE49-F238E27FC236}">
                <a16:creationId xmlns:a16="http://schemas.microsoft.com/office/drawing/2014/main" id="{DA0E3E8B-2007-4CAE-8663-30D2AE592B6A}"/>
              </a:ext>
            </a:extLst>
          </p:cNvPr>
          <p:cNvSpPr txBox="1"/>
          <p:nvPr/>
        </p:nvSpPr>
        <p:spPr>
          <a:xfrm>
            <a:off x="797551" y="5652325"/>
            <a:ext cx="8032968" cy="646331"/>
          </a:xfrm>
          <a:prstGeom prst="rect">
            <a:avLst/>
          </a:prstGeom>
          <a:noFill/>
        </p:spPr>
        <p:txBody>
          <a:bodyPr wrap="none" rtlCol="0">
            <a:spAutoFit/>
          </a:bodyPr>
          <a:lstStyle/>
          <a:p>
            <a:r>
              <a:rPr kumimoji="1" lang="ja-JP" altLang="en-US" sz="3500" b="1" dirty="0">
                <a:solidFill>
                  <a:schemeClr val="accent4"/>
                </a:solidFill>
              </a:rPr>
              <a:t>こんな時あなたはどう答えますか？？</a:t>
            </a:r>
          </a:p>
        </p:txBody>
      </p:sp>
      <p:pic>
        <p:nvPicPr>
          <p:cNvPr id="12" name="図 11">
            <a:extLst>
              <a:ext uri="{FF2B5EF4-FFF2-40B4-BE49-F238E27FC236}">
                <a16:creationId xmlns:a16="http://schemas.microsoft.com/office/drawing/2014/main" id="{8D0EE55D-4E31-4CB4-940F-F48D7900C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4832" y="2794127"/>
            <a:ext cx="3230226" cy="2522801"/>
          </a:xfrm>
          <a:prstGeom prst="rect">
            <a:avLst/>
          </a:prstGeom>
        </p:spPr>
      </p:pic>
      <p:grpSp>
        <p:nvGrpSpPr>
          <p:cNvPr id="17" name="グループ化 16">
            <a:extLst>
              <a:ext uri="{FF2B5EF4-FFF2-40B4-BE49-F238E27FC236}">
                <a16:creationId xmlns:a16="http://schemas.microsoft.com/office/drawing/2014/main" id="{F633F82A-1E96-4C59-8173-6DD4020531CA}"/>
              </a:ext>
            </a:extLst>
          </p:cNvPr>
          <p:cNvGrpSpPr/>
          <p:nvPr/>
        </p:nvGrpSpPr>
        <p:grpSpPr>
          <a:xfrm>
            <a:off x="109444" y="1015331"/>
            <a:ext cx="8610624" cy="3927081"/>
            <a:chOff x="-74050" y="347608"/>
            <a:chExt cx="8889565" cy="4934741"/>
          </a:xfrm>
        </p:grpSpPr>
        <p:grpSp>
          <p:nvGrpSpPr>
            <p:cNvPr id="11" name="グループ化 10">
              <a:extLst>
                <a:ext uri="{FF2B5EF4-FFF2-40B4-BE49-F238E27FC236}">
                  <a16:creationId xmlns:a16="http://schemas.microsoft.com/office/drawing/2014/main" id="{D14B9CC9-3C43-4025-B33C-88469EAFE500}"/>
                </a:ext>
              </a:extLst>
            </p:cNvPr>
            <p:cNvGrpSpPr/>
            <p:nvPr/>
          </p:nvGrpSpPr>
          <p:grpSpPr>
            <a:xfrm>
              <a:off x="2812044" y="347608"/>
              <a:ext cx="6003471" cy="4518713"/>
              <a:chOff x="2812044" y="347608"/>
              <a:chExt cx="6003471" cy="4518713"/>
            </a:xfrm>
          </p:grpSpPr>
          <p:sp>
            <p:nvSpPr>
              <p:cNvPr id="8" name="吹き出し: 円形 7">
                <a:extLst>
                  <a:ext uri="{FF2B5EF4-FFF2-40B4-BE49-F238E27FC236}">
                    <a16:creationId xmlns:a16="http://schemas.microsoft.com/office/drawing/2014/main" id="{8AAE13F4-BCB5-4980-A641-4C3B173992C5}"/>
                  </a:ext>
                </a:extLst>
              </p:cNvPr>
              <p:cNvSpPr/>
              <p:nvPr/>
            </p:nvSpPr>
            <p:spPr>
              <a:xfrm>
                <a:off x="2812044" y="347608"/>
                <a:ext cx="6003471" cy="2476158"/>
              </a:xfrm>
              <a:prstGeom prst="wedgeEllipseCallout">
                <a:avLst>
                  <a:gd name="adj1" fmla="val -50337"/>
                  <a:gd name="adj2" fmla="val 47001"/>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0" b="1" dirty="0">
                  <a:solidFill>
                    <a:schemeClr val="tx1"/>
                  </a:solidFill>
                  <a:latin typeface="+mn-ea"/>
                </a:endParaRPr>
              </a:p>
            </p:txBody>
          </p:sp>
          <p:sp>
            <p:nvSpPr>
              <p:cNvPr id="2" name="テキスト ボックス 1">
                <a:extLst>
                  <a:ext uri="{FF2B5EF4-FFF2-40B4-BE49-F238E27FC236}">
                    <a16:creationId xmlns:a16="http://schemas.microsoft.com/office/drawing/2014/main" id="{DF960194-F775-452E-9473-4CDFD14E3BFE}"/>
                  </a:ext>
                </a:extLst>
              </p:cNvPr>
              <p:cNvSpPr txBox="1"/>
              <p:nvPr/>
            </p:nvSpPr>
            <p:spPr>
              <a:xfrm>
                <a:off x="3555490" y="760126"/>
                <a:ext cx="5009810" cy="1740374"/>
              </a:xfrm>
              <a:prstGeom prst="rect">
                <a:avLst/>
              </a:prstGeom>
              <a:noFill/>
            </p:spPr>
            <p:txBody>
              <a:bodyPr wrap="none" rtlCol="0">
                <a:spAutoFit/>
              </a:bodyPr>
              <a:lstStyle/>
              <a:p>
                <a:r>
                  <a:rPr kumimoji="1" lang="ja-JP" altLang="en-US" sz="2800" b="1" dirty="0">
                    <a:latin typeface="+mn-ea"/>
                  </a:rPr>
                  <a:t>加熱式タバコに</a:t>
                </a:r>
                <a:endParaRPr kumimoji="1" lang="en-US" altLang="ja-JP" sz="2800" b="1" dirty="0">
                  <a:latin typeface="+mn-ea"/>
                </a:endParaRPr>
              </a:p>
              <a:p>
                <a:r>
                  <a:rPr kumimoji="1" lang="ja-JP" altLang="en-US" sz="2800" b="1" dirty="0">
                    <a:latin typeface="+mn-ea"/>
                  </a:rPr>
                  <a:t>変えたから害はないんだよ！</a:t>
                </a:r>
                <a:endParaRPr kumimoji="1" lang="en-US" altLang="ja-JP" sz="2800" b="1" dirty="0">
                  <a:latin typeface="+mn-ea"/>
                </a:endParaRPr>
              </a:p>
              <a:p>
                <a:r>
                  <a:rPr kumimoji="1" lang="ja-JP" altLang="en-US" sz="2800" b="1" dirty="0">
                    <a:latin typeface="+mn-ea"/>
                  </a:rPr>
                  <a:t>これも禁煙の一つだ！！</a:t>
                </a:r>
                <a:endParaRPr kumimoji="1" lang="en-US" altLang="ja-JP" sz="2800" b="1" dirty="0">
                  <a:latin typeface="+mn-ea"/>
                </a:endParaRPr>
              </a:p>
            </p:txBody>
          </p:sp>
          <p:grpSp>
            <p:nvGrpSpPr>
              <p:cNvPr id="15" name="グループ化 14">
                <a:extLst>
                  <a:ext uri="{FF2B5EF4-FFF2-40B4-BE49-F238E27FC236}">
                    <a16:creationId xmlns:a16="http://schemas.microsoft.com/office/drawing/2014/main" id="{56E14213-1F97-4839-9967-358CCC23214E}"/>
                  </a:ext>
                </a:extLst>
              </p:cNvPr>
              <p:cNvGrpSpPr/>
              <p:nvPr/>
            </p:nvGrpSpPr>
            <p:grpSpPr>
              <a:xfrm>
                <a:off x="3367823" y="3238485"/>
                <a:ext cx="2203914" cy="1627836"/>
                <a:chOff x="3367823" y="3238485"/>
                <a:chExt cx="2203914" cy="1627836"/>
              </a:xfrm>
            </p:grpSpPr>
            <p:pic>
              <p:nvPicPr>
                <p:cNvPr id="27" name="グラフィックス 26" descr="戻る 単色塗りつぶし">
                  <a:extLst>
                    <a:ext uri="{FF2B5EF4-FFF2-40B4-BE49-F238E27FC236}">
                      <a16:creationId xmlns:a16="http://schemas.microsoft.com/office/drawing/2014/main" id="{75965434-7E0C-466A-9F0E-1FE59756BA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329494">
                  <a:off x="3367823" y="3238485"/>
                  <a:ext cx="1048692" cy="932964"/>
                </a:xfrm>
                <a:prstGeom prst="rect">
                  <a:avLst/>
                </a:prstGeom>
              </p:spPr>
            </p:pic>
            <p:pic>
              <p:nvPicPr>
                <p:cNvPr id="10" name="図 9">
                  <a:extLst>
                    <a:ext uri="{FF2B5EF4-FFF2-40B4-BE49-F238E27FC236}">
                      <a16:creationId xmlns:a16="http://schemas.microsoft.com/office/drawing/2014/main" id="{C8256D14-5F9D-4E3D-BF87-57CE43447C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4157" y="3429000"/>
                  <a:ext cx="1577580" cy="1437321"/>
                </a:xfrm>
                <a:prstGeom prst="rect">
                  <a:avLst/>
                </a:prstGeom>
              </p:spPr>
            </p:pic>
          </p:grpSp>
        </p:grpSp>
        <p:pic>
          <p:nvPicPr>
            <p:cNvPr id="13" name="図 12">
              <a:extLst>
                <a:ext uri="{FF2B5EF4-FFF2-40B4-BE49-F238E27FC236}">
                  <a16:creationId xmlns:a16="http://schemas.microsoft.com/office/drawing/2014/main" id="{A5427B2E-3E3A-41B0-93B6-68B29D5725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4050" y="644777"/>
              <a:ext cx="2960213" cy="3765884"/>
            </a:xfrm>
            <a:prstGeom prst="rect">
              <a:avLst/>
            </a:prstGeom>
          </p:spPr>
        </p:pic>
        <p:pic>
          <p:nvPicPr>
            <p:cNvPr id="16" name="図 15">
              <a:extLst>
                <a:ext uri="{FF2B5EF4-FFF2-40B4-BE49-F238E27FC236}">
                  <a16:creationId xmlns:a16="http://schemas.microsoft.com/office/drawing/2014/main" id="{B3EF75F6-5D61-49D9-B4FE-6AD8763294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6949" y="3400757"/>
              <a:ext cx="1881593" cy="1881592"/>
            </a:xfrm>
            <a:prstGeom prst="rect">
              <a:avLst/>
            </a:prstGeom>
          </p:spPr>
        </p:pic>
      </p:grpSp>
      <p:sp>
        <p:nvSpPr>
          <p:cNvPr id="19" name="テキスト ボックス 18">
            <a:extLst>
              <a:ext uri="{FF2B5EF4-FFF2-40B4-BE49-F238E27FC236}">
                <a16:creationId xmlns:a16="http://schemas.microsoft.com/office/drawing/2014/main" id="{C5FEED42-5369-446D-9A20-4DB0912BAB9C}"/>
              </a:ext>
            </a:extLst>
          </p:cNvPr>
          <p:cNvSpPr txBox="1"/>
          <p:nvPr/>
        </p:nvSpPr>
        <p:spPr>
          <a:xfrm>
            <a:off x="190567" y="166766"/>
            <a:ext cx="8529501" cy="707886"/>
          </a:xfrm>
          <a:prstGeom prst="rect">
            <a:avLst/>
          </a:prstGeom>
          <a:noFill/>
        </p:spPr>
        <p:txBody>
          <a:bodyPr wrap="square" rtlCol="0">
            <a:spAutoFit/>
          </a:bodyPr>
          <a:lstStyle/>
          <a:p>
            <a:r>
              <a:rPr kumimoji="1"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③加熱式タバコで禁煙？？</a:t>
            </a:r>
            <a:endParaRPr kumimoji="1" lang="en-US" altLang="ja-JP"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35AC403D-8DE2-43C3-8C89-D9C31ED83D17}"/>
              </a:ext>
            </a:extLst>
          </p:cNvPr>
          <p:cNvSpPr/>
          <p:nvPr/>
        </p:nvSpPr>
        <p:spPr>
          <a:xfrm>
            <a:off x="190567" y="711350"/>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2845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四角形: 角を丸くする 35">
            <a:extLst>
              <a:ext uri="{FF2B5EF4-FFF2-40B4-BE49-F238E27FC236}">
                <a16:creationId xmlns:a16="http://schemas.microsoft.com/office/drawing/2014/main" id="{F92C077C-3CF1-45E8-8E66-451AEF8D8B8F}"/>
              </a:ext>
            </a:extLst>
          </p:cNvPr>
          <p:cNvSpPr/>
          <p:nvPr/>
        </p:nvSpPr>
        <p:spPr>
          <a:xfrm>
            <a:off x="30497" y="967571"/>
            <a:ext cx="9036009" cy="5800977"/>
          </a:xfrm>
          <a:prstGeom prst="roundRect">
            <a:avLst/>
          </a:prstGeom>
          <a:solidFill>
            <a:srgbClr val="92D05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24D3BB67-7BEF-48DF-AF50-596AE6CE7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833" y="1708682"/>
            <a:ext cx="4465361" cy="1345911"/>
          </a:xfrm>
          <a:prstGeom prst="rect">
            <a:avLst/>
          </a:prstGeom>
        </p:spPr>
      </p:pic>
      <p:sp>
        <p:nvSpPr>
          <p:cNvPr id="12" name="テキスト ボックス 11">
            <a:extLst>
              <a:ext uri="{FF2B5EF4-FFF2-40B4-BE49-F238E27FC236}">
                <a16:creationId xmlns:a16="http://schemas.microsoft.com/office/drawing/2014/main" id="{A1C960B3-10D9-4815-8453-9F74FD4F0317}"/>
              </a:ext>
            </a:extLst>
          </p:cNvPr>
          <p:cNvSpPr txBox="1"/>
          <p:nvPr/>
        </p:nvSpPr>
        <p:spPr>
          <a:xfrm>
            <a:off x="3626029" y="2096162"/>
            <a:ext cx="3814918" cy="646331"/>
          </a:xfrm>
          <a:prstGeom prst="rect">
            <a:avLst/>
          </a:prstGeom>
          <a:noFill/>
        </p:spPr>
        <p:txBody>
          <a:bodyPr wrap="square" rtlCol="0">
            <a:spAutoFit/>
          </a:bodyPr>
          <a:lstStyle/>
          <a:p>
            <a:r>
              <a:rPr lang="ja-JP" altLang="en-US" b="1" dirty="0">
                <a:solidFill>
                  <a:schemeClr val="bg1"/>
                </a:solidFill>
                <a:latin typeface="+mn-ea"/>
              </a:rPr>
              <a:t>加熱式タバコ・禁煙について</a:t>
            </a:r>
            <a:endParaRPr lang="en-US" altLang="ja-JP" b="1" dirty="0">
              <a:solidFill>
                <a:schemeClr val="bg1"/>
              </a:solidFill>
              <a:latin typeface="+mn-ea"/>
            </a:endParaRPr>
          </a:p>
          <a:p>
            <a:r>
              <a:rPr lang="ja-JP" altLang="en-US" b="1" dirty="0">
                <a:solidFill>
                  <a:schemeClr val="bg1"/>
                </a:solidFill>
                <a:latin typeface="+mn-ea"/>
              </a:rPr>
              <a:t>学んだことを思い出してみよう！</a:t>
            </a:r>
            <a:endParaRPr kumimoji="1" lang="ja-JP" altLang="en-US" dirty="0"/>
          </a:p>
        </p:txBody>
      </p:sp>
      <p:pic>
        <p:nvPicPr>
          <p:cNvPr id="18" name="図 17">
            <a:extLst>
              <a:ext uri="{FF2B5EF4-FFF2-40B4-BE49-F238E27FC236}">
                <a16:creationId xmlns:a16="http://schemas.microsoft.com/office/drawing/2014/main" id="{BBB119B2-C112-4BF5-AD72-566DB0824F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842" y="2005582"/>
            <a:ext cx="1747453" cy="1930478"/>
          </a:xfrm>
          <a:prstGeom prst="rect">
            <a:avLst/>
          </a:prstGeom>
        </p:spPr>
      </p:pic>
      <p:sp>
        <p:nvSpPr>
          <p:cNvPr id="22" name="吹き出し: 円形 21">
            <a:extLst>
              <a:ext uri="{FF2B5EF4-FFF2-40B4-BE49-F238E27FC236}">
                <a16:creationId xmlns:a16="http://schemas.microsoft.com/office/drawing/2014/main" id="{BDFDE824-6560-452B-B3F7-310978704DBB}"/>
              </a:ext>
            </a:extLst>
          </p:cNvPr>
          <p:cNvSpPr/>
          <p:nvPr/>
        </p:nvSpPr>
        <p:spPr>
          <a:xfrm>
            <a:off x="42704" y="3054592"/>
            <a:ext cx="8070659" cy="3488093"/>
          </a:xfrm>
          <a:prstGeom prst="wedgeEllipseCallout">
            <a:avLst>
              <a:gd name="adj1" fmla="val 27541"/>
              <a:gd name="adj2" fmla="val 42079"/>
            </a:avLst>
          </a:prstGeom>
          <a:solidFill>
            <a:schemeClr val="accent4">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0EF76154-A663-4AE7-B2A8-9D5C1CFD3F75}"/>
              </a:ext>
            </a:extLst>
          </p:cNvPr>
          <p:cNvSpPr txBox="1"/>
          <p:nvPr/>
        </p:nvSpPr>
        <p:spPr>
          <a:xfrm>
            <a:off x="1352100" y="3488033"/>
            <a:ext cx="6702189" cy="2465483"/>
          </a:xfrm>
          <a:prstGeom prst="rect">
            <a:avLst/>
          </a:prstGeom>
          <a:noFill/>
        </p:spPr>
        <p:txBody>
          <a:bodyPr wrap="square" rtlCol="0">
            <a:spAutoFit/>
          </a:bodyPr>
          <a:lstStyle/>
          <a:p>
            <a:pPr>
              <a:lnSpc>
                <a:spcPts val="3800"/>
              </a:lnSpc>
            </a:pPr>
            <a:r>
              <a:rPr lang="ja-JP" altLang="en-US" sz="2700" b="1" dirty="0">
                <a:solidFill>
                  <a:srgbClr val="FF0000"/>
                </a:solidFill>
                <a:latin typeface="HGP創英角ｺﾞｼｯｸUB" panose="020B0A00000000000000" pitchFamily="50" charset="-128"/>
                <a:ea typeface="HGP創英角ｺﾞｼｯｸUB" panose="020B0A00000000000000" pitchFamily="50" charset="-128"/>
              </a:rPr>
              <a:t>加熱式タバコ</a:t>
            </a:r>
            <a:r>
              <a:rPr lang="ja-JP" altLang="en-US" sz="2700" b="1" dirty="0">
                <a:solidFill>
                  <a:schemeClr val="tx1"/>
                </a:solidFill>
                <a:latin typeface="HGP創英角ｺﾞｼｯｸUB" panose="020B0A00000000000000" pitchFamily="50" charset="-128"/>
                <a:ea typeface="HGP創英角ｺﾞｼｯｸUB" panose="020B0A00000000000000" pitchFamily="50" charset="-128"/>
              </a:rPr>
              <a:t>も普通のタバコと同じで</a:t>
            </a:r>
            <a:endParaRPr lang="en-US" altLang="ja-JP" sz="2700" b="1" dirty="0">
              <a:solidFill>
                <a:schemeClr val="tx1"/>
              </a:solidFill>
              <a:latin typeface="HGP創英角ｺﾞｼｯｸUB" panose="020B0A00000000000000" pitchFamily="50" charset="-128"/>
              <a:ea typeface="HGP創英角ｺﾞｼｯｸUB" panose="020B0A00000000000000" pitchFamily="50" charset="-128"/>
            </a:endParaRPr>
          </a:p>
          <a:p>
            <a:pPr>
              <a:lnSpc>
                <a:spcPts val="3800"/>
              </a:lnSpc>
            </a:pPr>
            <a:r>
              <a:rPr lang="ja-JP" altLang="en-US" sz="2700" b="1" dirty="0">
                <a:solidFill>
                  <a:schemeClr val="tx1"/>
                </a:solidFill>
                <a:latin typeface="HGP創英角ｺﾞｼｯｸUB" panose="020B0A00000000000000" pitchFamily="50" charset="-128"/>
                <a:ea typeface="HGP創英角ｺﾞｼｯｸUB" panose="020B0A00000000000000" pitchFamily="50" charset="-128"/>
              </a:rPr>
              <a:t>有害物質が含まれていて健康に悪いし、</a:t>
            </a:r>
            <a:endParaRPr lang="en-US" altLang="ja-JP" sz="2700" b="1" dirty="0">
              <a:solidFill>
                <a:schemeClr val="tx1"/>
              </a:solidFill>
              <a:latin typeface="HGP創英角ｺﾞｼｯｸUB" panose="020B0A00000000000000" pitchFamily="50" charset="-128"/>
              <a:ea typeface="HGP創英角ｺﾞｼｯｸUB" panose="020B0A00000000000000" pitchFamily="50" charset="-128"/>
            </a:endParaRPr>
          </a:p>
          <a:p>
            <a:pPr>
              <a:lnSpc>
                <a:spcPts val="3800"/>
              </a:lnSpc>
            </a:pPr>
            <a:r>
              <a:rPr lang="ja-JP" altLang="en-US" sz="2700" b="1" dirty="0">
                <a:solidFill>
                  <a:schemeClr val="tx1"/>
                </a:solidFill>
                <a:latin typeface="HGP創英角ｺﾞｼｯｸUB" panose="020B0A00000000000000" pitchFamily="50" charset="-128"/>
                <a:ea typeface="HGP創英角ｺﾞｼｯｸUB" panose="020B0A00000000000000" pitchFamily="50" charset="-128"/>
              </a:rPr>
              <a:t>受動喫煙にもなるから</a:t>
            </a:r>
            <a:r>
              <a:rPr lang="ja-JP" altLang="en-US" sz="2700" b="1" dirty="0">
                <a:latin typeface="HGP創英角ｺﾞｼｯｸUB" panose="020B0A00000000000000" pitchFamily="50" charset="-128"/>
                <a:ea typeface="HGP創英角ｺﾞｼｯｸUB" panose="020B0A00000000000000" pitchFamily="50" charset="-128"/>
              </a:rPr>
              <a:t>私たちのためにも、</a:t>
            </a:r>
            <a:endParaRPr lang="en-US" altLang="ja-JP" sz="2700" b="1" dirty="0">
              <a:latin typeface="HGP創英角ｺﾞｼｯｸUB" panose="020B0A00000000000000" pitchFamily="50" charset="-128"/>
              <a:ea typeface="HGP創英角ｺﾞｼｯｸUB" panose="020B0A00000000000000" pitchFamily="50" charset="-128"/>
            </a:endParaRPr>
          </a:p>
          <a:p>
            <a:pPr>
              <a:lnSpc>
                <a:spcPts val="3800"/>
              </a:lnSpc>
            </a:pPr>
            <a:r>
              <a:rPr lang="ja-JP" altLang="en-US" sz="2700" b="1" dirty="0">
                <a:solidFill>
                  <a:srgbClr val="FF0000"/>
                </a:solidFill>
                <a:latin typeface="HGP創英角ｺﾞｼｯｸUB" panose="020B0A00000000000000" pitchFamily="50" charset="-128"/>
                <a:ea typeface="HGP創英角ｺﾞｼｯｸUB" panose="020B0A00000000000000" pitchFamily="50" charset="-128"/>
              </a:rPr>
              <a:t>タバコをやめて元気で長生きしてほしい！</a:t>
            </a:r>
            <a:endParaRPr lang="en-US" altLang="ja-JP" sz="2700" b="1" dirty="0">
              <a:solidFill>
                <a:srgbClr val="FF0000"/>
              </a:solidFill>
              <a:latin typeface="HGP創英角ｺﾞｼｯｸUB" panose="020B0A00000000000000" pitchFamily="50" charset="-128"/>
              <a:ea typeface="HGP創英角ｺﾞｼｯｸUB" panose="020B0A00000000000000" pitchFamily="50" charset="-128"/>
            </a:endParaRPr>
          </a:p>
          <a:p>
            <a:pPr>
              <a:lnSpc>
                <a:spcPts val="3800"/>
              </a:lnSpc>
            </a:pPr>
            <a:r>
              <a:rPr lang="ja-JP" altLang="en-US" sz="2700" b="1" dirty="0">
                <a:latin typeface="HGP創英角ｺﾞｼｯｸUB" panose="020B0A00000000000000" pitchFamily="50" charset="-128"/>
                <a:ea typeface="HGP創英角ｺﾞｼｯｸUB" panose="020B0A00000000000000" pitchFamily="50" charset="-128"/>
              </a:rPr>
              <a:t>禁煙してくれればうれしいな！</a:t>
            </a:r>
            <a:endParaRPr lang="en-US" altLang="ja-JP" sz="2700" b="1" dirty="0">
              <a:latin typeface="HGP創英角ｺﾞｼｯｸUB" panose="020B0A00000000000000" pitchFamily="50" charset="-128"/>
              <a:ea typeface="HGP創英角ｺﾞｼｯｸUB" panose="020B0A00000000000000" pitchFamily="50" charset="-128"/>
            </a:endParaRPr>
          </a:p>
        </p:txBody>
      </p:sp>
      <p:pic>
        <p:nvPicPr>
          <p:cNvPr id="17" name="図 16">
            <a:extLst>
              <a:ext uri="{FF2B5EF4-FFF2-40B4-BE49-F238E27FC236}">
                <a16:creationId xmlns:a16="http://schemas.microsoft.com/office/drawing/2014/main" id="{580B2D1A-327F-4221-ADED-06642E11D4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2511" y="5554426"/>
            <a:ext cx="1781587" cy="1184640"/>
          </a:xfrm>
          <a:prstGeom prst="rect">
            <a:avLst/>
          </a:prstGeom>
        </p:spPr>
      </p:pic>
      <p:grpSp>
        <p:nvGrpSpPr>
          <p:cNvPr id="23" name="グループ化 22">
            <a:extLst>
              <a:ext uri="{FF2B5EF4-FFF2-40B4-BE49-F238E27FC236}">
                <a16:creationId xmlns:a16="http://schemas.microsoft.com/office/drawing/2014/main" id="{05DE3355-4CD8-4537-9D43-4BA41F4B580C}"/>
              </a:ext>
            </a:extLst>
          </p:cNvPr>
          <p:cNvGrpSpPr/>
          <p:nvPr/>
        </p:nvGrpSpPr>
        <p:grpSpPr>
          <a:xfrm>
            <a:off x="-4292" y="956911"/>
            <a:ext cx="4297995" cy="2207416"/>
            <a:chOff x="-604585" y="1558141"/>
            <a:chExt cx="10819811" cy="4027686"/>
          </a:xfrm>
        </p:grpSpPr>
        <p:pic>
          <p:nvPicPr>
            <p:cNvPr id="27" name="図 26">
              <a:extLst>
                <a:ext uri="{FF2B5EF4-FFF2-40B4-BE49-F238E27FC236}">
                  <a16:creationId xmlns:a16="http://schemas.microsoft.com/office/drawing/2014/main" id="{85C8D459-0C11-4CDB-99F4-8F1CC334F4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04585" y="1558141"/>
              <a:ext cx="3941379" cy="4027686"/>
            </a:xfrm>
            <a:prstGeom prst="rect">
              <a:avLst/>
            </a:prstGeom>
          </p:spPr>
        </p:pic>
        <p:grpSp>
          <p:nvGrpSpPr>
            <p:cNvPr id="26" name="グループ化 25">
              <a:extLst>
                <a:ext uri="{FF2B5EF4-FFF2-40B4-BE49-F238E27FC236}">
                  <a16:creationId xmlns:a16="http://schemas.microsoft.com/office/drawing/2014/main" id="{66C2A739-9478-42F2-AD73-43A860009A45}"/>
                </a:ext>
              </a:extLst>
            </p:cNvPr>
            <p:cNvGrpSpPr/>
            <p:nvPr/>
          </p:nvGrpSpPr>
          <p:grpSpPr>
            <a:xfrm>
              <a:off x="2524188" y="1621055"/>
              <a:ext cx="7691038" cy="3406227"/>
              <a:chOff x="2524188" y="1621055"/>
              <a:chExt cx="7691038" cy="3406227"/>
            </a:xfrm>
          </p:grpSpPr>
          <p:sp>
            <p:nvSpPr>
              <p:cNvPr id="29" name="吹き出し: 円形 28">
                <a:extLst>
                  <a:ext uri="{FF2B5EF4-FFF2-40B4-BE49-F238E27FC236}">
                    <a16:creationId xmlns:a16="http://schemas.microsoft.com/office/drawing/2014/main" id="{2F060DD5-3A27-4EC9-BF81-B70D0020510E}"/>
                  </a:ext>
                </a:extLst>
              </p:cNvPr>
              <p:cNvSpPr/>
              <p:nvPr/>
            </p:nvSpPr>
            <p:spPr>
              <a:xfrm>
                <a:off x="2524188" y="1621055"/>
                <a:ext cx="7691038" cy="1393578"/>
              </a:xfrm>
              <a:prstGeom prst="wedgeEllipseCallout">
                <a:avLst>
                  <a:gd name="adj1" fmla="val -50337"/>
                  <a:gd name="adj2" fmla="val 47001"/>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0" b="1" dirty="0">
                  <a:solidFill>
                    <a:schemeClr val="tx1"/>
                  </a:solidFill>
                  <a:latin typeface="+mn-ea"/>
                </a:endParaRPr>
              </a:p>
            </p:txBody>
          </p:sp>
          <p:sp>
            <p:nvSpPr>
              <p:cNvPr id="30" name="テキスト ボックス 29">
                <a:extLst>
                  <a:ext uri="{FF2B5EF4-FFF2-40B4-BE49-F238E27FC236}">
                    <a16:creationId xmlns:a16="http://schemas.microsoft.com/office/drawing/2014/main" id="{53076844-63AD-4DBD-AA89-B9D7A0588B67}"/>
                  </a:ext>
                </a:extLst>
              </p:cNvPr>
              <p:cNvSpPr txBox="1"/>
              <p:nvPr/>
            </p:nvSpPr>
            <p:spPr>
              <a:xfrm>
                <a:off x="3455100" y="1804478"/>
                <a:ext cx="6760126" cy="1010833"/>
              </a:xfrm>
              <a:prstGeom prst="rect">
                <a:avLst/>
              </a:prstGeom>
              <a:noFill/>
            </p:spPr>
            <p:txBody>
              <a:bodyPr wrap="none" rtlCol="0">
                <a:spAutoFit/>
              </a:bodyPr>
              <a:lstStyle/>
              <a:p>
                <a:r>
                  <a:rPr kumimoji="1" lang="ja-JP" altLang="en-US" sz="1500" b="1" dirty="0">
                    <a:latin typeface="+mn-ea"/>
                  </a:rPr>
                  <a:t>加熱式タバコに</a:t>
                </a:r>
                <a:endParaRPr kumimoji="1" lang="en-US" altLang="ja-JP" sz="1500" b="1" dirty="0">
                  <a:latin typeface="+mn-ea"/>
                </a:endParaRPr>
              </a:p>
              <a:p>
                <a:r>
                  <a:rPr kumimoji="1" lang="ja-JP" altLang="en-US" sz="1500" b="1" dirty="0">
                    <a:latin typeface="+mn-ea"/>
                  </a:rPr>
                  <a:t>変えたから害はないんだよ！</a:t>
                </a:r>
                <a:endParaRPr kumimoji="1" lang="en-US" altLang="ja-JP" sz="1500" b="1" dirty="0">
                  <a:latin typeface="+mn-ea"/>
                </a:endParaRPr>
              </a:p>
            </p:txBody>
          </p:sp>
          <p:grpSp>
            <p:nvGrpSpPr>
              <p:cNvPr id="31" name="グループ化 30">
                <a:extLst>
                  <a:ext uri="{FF2B5EF4-FFF2-40B4-BE49-F238E27FC236}">
                    <a16:creationId xmlns:a16="http://schemas.microsoft.com/office/drawing/2014/main" id="{FE099921-6DCD-47EF-893B-E3A1243ABE33}"/>
                  </a:ext>
                </a:extLst>
              </p:cNvPr>
              <p:cNvGrpSpPr/>
              <p:nvPr/>
            </p:nvGrpSpPr>
            <p:grpSpPr>
              <a:xfrm>
                <a:off x="4208431" y="3504213"/>
                <a:ext cx="2879190" cy="1523069"/>
                <a:chOff x="4208431" y="3504213"/>
                <a:chExt cx="2879190" cy="1523069"/>
              </a:xfrm>
            </p:grpSpPr>
            <p:pic>
              <p:nvPicPr>
                <p:cNvPr id="32" name="グラフィックス 31" descr="戻る 単色塗りつぶし">
                  <a:extLst>
                    <a:ext uri="{FF2B5EF4-FFF2-40B4-BE49-F238E27FC236}">
                      <a16:creationId xmlns:a16="http://schemas.microsoft.com/office/drawing/2014/main" id="{BDD68D9F-CF44-473C-939E-D93AC5BCFD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29494">
                  <a:off x="4208431" y="3504213"/>
                  <a:ext cx="1048692" cy="932964"/>
                </a:xfrm>
                <a:prstGeom prst="rect">
                  <a:avLst/>
                </a:prstGeom>
              </p:spPr>
            </p:pic>
            <p:pic>
              <p:nvPicPr>
                <p:cNvPr id="33" name="図 32">
                  <a:extLst>
                    <a:ext uri="{FF2B5EF4-FFF2-40B4-BE49-F238E27FC236}">
                      <a16:creationId xmlns:a16="http://schemas.microsoft.com/office/drawing/2014/main" id="{8C9E2EFD-74A6-4DC8-905E-54D22FE695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96431" y="3589961"/>
                  <a:ext cx="1891190" cy="1437321"/>
                </a:xfrm>
                <a:prstGeom prst="rect">
                  <a:avLst/>
                </a:prstGeom>
              </p:spPr>
            </p:pic>
          </p:grpSp>
        </p:grpSp>
        <p:pic>
          <p:nvPicPr>
            <p:cNvPr id="28" name="図 27">
              <a:extLst>
                <a:ext uri="{FF2B5EF4-FFF2-40B4-BE49-F238E27FC236}">
                  <a16:creationId xmlns:a16="http://schemas.microsoft.com/office/drawing/2014/main" id="{2CD1EAB8-E6CD-46A1-ACF0-44455BDAED1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10008" y="3605272"/>
              <a:ext cx="2213648" cy="1881593"/>
            </a:xfrm>
            <a:prstGeom prst="rect">
              <a:avLst/>
            </a:prstGeom>
          </p:spPr>
        </p:pic>
      </p:grpSp>
      <p:sp>
        <p:nvSpPr>
          <p:cNvPr id="34" name="正方形/長方形 33">
            <a:extLst>
              <a:ext uri="{FF2B5EF4-FFF2-40B4-BE49-F238E27FC236}">
                <a16:creationId xmlns:a16="http://schemas.microsoft.com/office/drawing/2014/main" id="{3D6FD3FE-BA4B-4DD5-A0A9-4A4CEE524B37}"/>
              </a:ext>
            </a:extLst>
          </p:cNvPr>
          <p:cNvSpPr/>
          <p:nvPr/>
        </p:nvSpPr>
        <p:spPr>
          <a:xfrm>
            <a:off x="359532" y="853222"/>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4433481A-014A-4533-9997-8324C2E4F461}"/>
              </a:ext>
            </a:extLst>
          </p:cNvPr>
          <p:cNvSpPr txBox="1"/>
          <p:nvPr/>
        </p:nvSpPr>
        <p:spPr>
          <a:xfrm>
            <a:off x="2983463" y="198130"/>
            <a:ext cx="3610778" cy="707886"/>
          </a:xfrm>
          <a:prstGeom prst="rect">
            <a:avLst/>
          </a:prstGeom>
          <a:noFill/>
        </p:spPr>
        <p:txBody>
          <a:bodyPr wrap="square" rtlCol="0">
            <a:spAutoFit/>
          </a:bodyPr>
          <a:lstStyle/>
          <a:p>
            <a:r>
              <a:rPr kumimoji="1"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上手な答え方</a:t>
            </a:r>
            <a:endParaRPr kumimoji="1" lang="en-US" altLang="ja-JP"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92265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吹き出し: 角を丸めた四角形 11">
            <a:extLst>
              <a:ext uri="{FF2B5EF4-FFF2-40B4-BE49-F238E27FC236}">
                <a16:creationId xmlns:a16="http://schemas.microsoft.com/office/drawing/2014/main" id="{1AC94FF7-A324-4D92-ACF6-74F4FAFCD9B2}"/>
              </a:ext>
            </a:extLst>
          </p:cNvPr>
          <p:cNvSpPr/>
          <p:nvPr/>
        </p:nvSpPr>
        <p:spPr>
          <a:xfrm>
            <a:off x="1253065" y="1115367"/>
            <a:ext cx="910923" cy="3376171"/>
          </a:xfrm>
          <a:prstGeom prst="wedgeRoundRectCallout">
            <a:avLst>
              <a:gd name="adj1" fmla="val -107977"/>
              <a:gd name="adj2" fmla="val -25597"/>
              <a:gd name="adj3" fmla="val 16667"/>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AE51E58A-772A-4F03-B4F5-C12515D8B70F}"/>
              </a:ext>
            </a:extLst>
          </p:cNvPr>
          <p:cNvSpPr/>
          <p:nvPr/>
        </p:nvSpPr>
        <p:spPr>
          <a:xfrm>
            <a:off x="251507" y="5349236"/>
            <a:ext cx="8640985" cy="99404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2314507" y="1380382"/>
            <a:ext cx="6584475" cy="3376171"/>
          </a:xfrm>
        </p:spPr>
        <p:txBody>
          <a:bodyPr>
            <a:noAutofit/>
          </a:bodyPr>
          <a:lstStyle/>
          <a:p>
            <a:pPr>
              <a:lnSpc>
                <a:spcPts val="2880"/>
              </a:lnSpc>
            </a:pPr>
            <a:r>
              <a:rPr lang="ja-JP" altLang="en-US" sz="2400" dirty="0">
                <a:latin typeface="メイリオ" panose="020B0604030504040204" pitchFamily="50" charset="-128"/>
                <a:ea typeface="メイリオ" panose="020B0604030504040204" pitchFamily="50" charset="-128"/>
              </a:rPr>
              <a:t>タバコ葉を専用の器械で加熱しエアロゾルを発生させる</a:t>
            </a:r>
            <a:endParaRPr lang="en-US" altLang="ja-JP" sz="2400" dirty="0">
              <a:latin typeface="メイリオ" panose="020B0604030504040204" pitchFamily="50" charset="-128"/>
              <a:ea typeface="メイリオ" panose="020B0604030504040204" pitchFamily="50" charset="-128"/>
            </a:endParaRPr>
          </a:p>
          <a:p>
            <a:pPr>
              <a:lnSpc>
                <a:spcPts val="2880"/>
              </a:lnSpc>
            </a:pPr>
            <a:r>
              <a:rPr lang="ja-JP" altLang="en-US" sz="2400" dirty="0">
                <a:latin typeface="メイリオ" panose="020B0604030504040204" pitchFamily="50" charset="-128"/>
                <a:ea typeface="メイリオ" panose="020B0604030504040204" pitchFamily="50" charset="-128"/>
              </a:rPr>
              <a:t>タバコのエアロゾルの中にはニコチンが含まれる</a:t>
            </a: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1</a:t>
            </a:r>
            <a:r>
              <a:rPr lang="ja-JP" altLang="en-US" sz="800" dirty="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a:p>
            <a:pPr>
              <a:lnSpc>
                <a:spcPts val="2880"/>
              </a:lnSpc>
            </a:pPr>
            <a:r>
              <a:rPr lang="ja-JP" altLang="en-US" sz="2400" dirty="0">
                <a:latin typeface="メイリオ" panose="020B0604030504040204" pitchFamily="50" charset="-128"/>
                <a:ea typeface="メイリオ" panose="020B0604030504040204" pitchFamily="50" charset="-128"/>
              </a:rPr>
              <a:t>葉を燃やさないので紙巻タバコより発がん性物質は少ないといわれている</a:t>
            </a: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2</a:t>
            </a:r>
            <a:r>
              <a:rPr lang="ja-JP" altLang="en-US" sz="8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が、エアロゾルの中に含まれるニコチンは紙巻きタバコと同じ。</a:t>
            </a: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3</a:t>
            </a:r>
            <a:r>
              <a:rPr lang="ja-JP" altLang="en-US" sz="800" dirty="0">
                <a:latin typeface="メイリオ" panose="020B0604030504040204" pitchFamily="50" charset="-128"/>
                <a:ea typeface="メイリオ" panose="020B0604030504040204" pitchFamily="50" charset="-128"/>
              </a:rPr>
              <a:t>）</a:t>
            </a:r>
            <a:endParaRPr lang="en-US" altLang="ja-JP" sz="800" baseline="30000" dirty="0">
              <a:latin typeface="メイリオ" panose="020B0604030504040204" pitchFamily="50" charset="-128"/>
              <a:ea typeface="メイリオ" panose="020B0604030504040204" pitchFamily="50" charset="-128"/>
            </a:endParaRPr>
          </a:p>
          <a:p>
            <a:pPr>
              <a:lnSpc>
                <a:spcPts val="2880"/>
              </a:lnSpc>
            </a:pPr>
            <a:r>
              <a:rPr lang="ja-JP" altLang="en-US" sz="2400" dirty="0">
                <a:latin typeface="メイリオ" panose="020B0604030504040204" pitchFamily="50" charset="-128"/>
                <a:ea typeface="メイリオ" panose="020B0604030504040204" pitchFamily="50" charset="-128"/>
              </a:rPr>
              <a:t>「加熱式タバコで禁煙する」は間違い</a:t>
            </a:r>
            <a:endParaRPr lang="en-US" altLang="ja-JP" sz="24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4717336" y="6546000"/>
            <a:ext cx="4320540" cy="246221"/>
          </a:xfrm>
          <a:prstGeom prst="rect">
            <a:avLst/>
          </a:prstGeom>
          <a:noFill/>
        </p:spPr>
        <p:txBody>
          <a:bodyPr wrap="square" rtlCol="0">
            <a:spAutoFit/>
          </a:bodyPr>
          <a:lstStyle/>
          <a:p>
            <a:pPr algn="r"/>
            <a:r>
              <a:rPr kumimoji="1" lang="en-US" altLang="ja-JP" sz="1000" dirty="0">
                <a:latin typeface="メイリオ" panose="020B0604030504040204" pitchFamily="50" charset="-128"/>
                <a:ea typeface="メイリオ" panose="020B0604030504040204" pitchFamily="50" charset="-128"/>
              </a:rPr>
              <a:t>1)2)3)Uchiyama,S.,Chem.Res.Toxicol.2018,31,585-893</a:t>
            </a:r>
            <a:endParaRPr kumimoji="1" lang="ja-JP" altLang="en-US" sz="10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05113DA-E2E8-4BD6-859A-8295BE491CD4}"/>
              </a:ext>
            </a:extLst>
          </p:cNvPr>
          <p:cNvSpPr txBox="1"/>
          <p:nvPr/>
        </p:nvSpPr>
        <p:spPr>
          <a:xfrm>
            <a:off x="452586" y="283295"/>
            <a:ext cx="8529501" cy="769441"/>
          </a:xfrm>
          <a:prstGeom prst="rect">
            <a:avLst/>
          </a:prstGeom>
          <a:noFill/>
        </p:spPr>
        <p:txBody>
          <a:bodyPr wrap="square" rtlCol="0">
            <a:spAutoFit/>
          </a:bodyPr>
          <a:lstStyle/>
          <a:p>
            <a:r>
              <a:rPr kumimoji="1"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加熱式タバコ</a:t>
            </a:r>
            <a:endParaRPr kumimoji="1" lang="en-US" altLang="ja-JP"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BD538CAC-63E6-4A9F-A16D-3A4A9FC4B484}"/>
              </a:ext>
            </a:extLst>
          </p:cNvPr>
          <p:cNvSpPr/>
          <p:nvPr/>
        </p:nvSpPr>
        <p:spPr>
          <a:xfrm>
            <a:off x="447161" y="925629"/>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CF85A71-5796-4CBE-A8C7-D8E541DF9463}"/>
              </a:ext>
            </a:extLst>
          </p:cNvPr>
          <p:cNvSpPr txBox="1"/>
          <p:nvPr/>
        </p:nvSpPr>
        <p:spPr>
          <a:xfrm>
            <a:off x="504250" y="5652537"/>
            <a:ext cx="8135497" cy="584775"/>
          </a:xfrm>
          <a:prstGeom prst="rect">
            <a:avLst/>
          </a:prstGeom>
          <a:noFill/>
        </p:spPr>
        <p:txBody>
          <a:bodyPr wrap="square">
            <a:spAutoFit/>
          </a:bodyPr>
          <a:lstStyle/>
          <a:p>
            <a:pPr algn="ctr"/>
            <a:r>
              <a:rPr lang="ja-JP" altLang="en-US" sz="32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加熱式タバコにも有害物質が含まれる</a:t>
            </a:r>
            <a:endParaRPr lang="en-US" altLang="ja-JP" sz="32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FA77636F-D79C-484D-9E75-1DCECCB9BE6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695" b="89963" l="83319" r="98815"/>
                    </a14:imgEffect>
                  </a14:imgLayer>
                </a14:imgProps>
              </a:ext>
              <a:ext uri="{28A0092B-C50C-407E-A947-70E740481C1C}">
                <a14:useLocalDpi xmlns:a14="http://schemas.microsoft.com/office/drawing/2010/main" val="0"/>
              </a:ext>
            </a:extLst>
          </a:blip>
          <a:srcRect l="81181"/>
          <a:stretch/>
        </p:blipFill>
        <p:spPr>
          <a:xfrm>
            <a:off x="106123" y="1223906"/>
            <a:ext cx="910923" cy="4410187"/>
          </a:xfrm>
          <a:prstGeom prst="rect">
            <a:avLst/>
          </a:prstGeom>
        </p:spPr>
      </p:pic>
      <p:pic>
        <p:nvPicPr>
          <p:cNvPr id="10" name="図 9">
            <a:extLst>
              <a:ext uri="{FF2B5EF4-FFF2-40B4-BE49-F238E27FC236}">
                <a16:creationId xmlns:a16="http://schemas.microsoft.com/office/drawing/2014/main" id="{73741B3D-89E4-4987-B4EF-68DB11444430}"/>
              </a:ext>
            </a:extLst>
          </p:cNvPr>
          <p:cNvPicPr>
            <a:picLocks noChangeAspect="1"/>
          </p:cNvPicPr>
          <p:nvPr/>
        </p:nvPicPr>
        <p:blipFill rotWithShape="1">
          <a:blip r:embed="rId5"/>
          <a:srcRect l="36671" t="11770" r="38606" b="11191"/>
          <a:stretch/>
        </p:blipFill>
        <p:spPr>
          <a:xfrm>
            <a:off x="1326589" y="1292725"/>
            <a:ext cx="817303" cy="3001577"/>
          </a:xfrm>
          <a:prstGeom prst="rect">
            <a:avLst/>
          </a:prstGeom>
        </p:spPr>
      </p:pic>
      <p:sp>
        <p:nvSpPr>
          <p:cNvPr id="13" name="四角形: 角を丸くする 12">
            <a:extLst>
              <a:ext uri="{FF2B5EF4-FFF2-40B4-BE49-F238E27FC236}">
                <a16:creationId xmlns:a16="http://schemas.microsoft.com/office/drawing/2014/main" id="{4D947C99-91E1-4B22-AA55-1EEFF328DDD4}"/>
              </a:ext>
            </a:extLst>
          </p:cNvPr>
          <p:cNvSpPr/>
          <p:nvPr/>
        </p:nvSpPr>
        <p:spPr>
          <a:xfrm>
            <a:off x="1497204" y="2471895"/>
            <a:ext cx="472273" cy="1698171"/>
          </a:xfrm>
          <a:prstGeom prst="roundRect">
            <a:avLst/>
          </a:prstGeom>
          <a:pattFill prst="pct90">
            <a:fgClr>
              <a:schemeClr val="accent2">
                <a:lumMod val="50000"/>
              </a:schemeClr>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744216B7-7FD0-4111-9467-58A7B700997D}"/>
              </a:ext>
            </a:extLst>
          </p:cNvPr>
          <p:cNvGrpSpPr/>
          <p:nvPr/>
        </p:nvGrpSpPr>
        <p:grpSpPr>
          <a:xfrm>
            <a:off x="1470109" y="2809487"/>
            <a:ext cx="479347" cy="1019718"/>
            <a:chOff x="10169650" y="1256374"/>
            <a:chExt cx="479347" cy="1019718"/>
          </a:xfrm>
        </p:grpSpPr>
        <p:sp>
          <p:nvSpPr>
            <p:cNvPr id="24" name="テキスト ボックス 23">
              <a:extLst>
                <a:ext uri="{FF2B5EF4-FFF2-40B4-BE49-F238E27FC236}">
                  <a16:creationId xmlns:a16="http://schemas.microsoft.com/office/drawing/2014/main" id="{38B9BFCD-C3AA-4301-A141-FA80553D31F7}"/>
                </a:ext>
              </a:extLst>
            </p:cNvPr>
            <p:cNvSpPr txBox="1"/>
            <p:nvPr/>
          </p:nvSpPr>
          <p:spPr>
            <a:xfrm>
              <a:off x="10169650" y="1260429"/>
              <a:ext cx="461665" cy="1015663"/>
            </a:xfrm>
            <a:prstGeom prst="rect">
              <a:avLst/>
            </a:prstGeom>
            <a:noFill/>
          </p:spPr>
          <p:txBody>
            <a:bodyPr vert="eaVert" wrap="none" rtlCol="0">
              <a:spAutoFit/>
            </a:bodyPr>
            <a:lstStyle/>
            <a:p>
              <a:r>
                <a:rPr kumimoji="1" lang="ja-JP" altLang="en-US" b="1" dirty="0">
                  <a:ln w="38100">
                    <a:solidFill>
                      <a:schemeClr val="bg1"/>
                    </a:solidFill>
                  </a:ln>
                  <a:latin typeface="メイリオ" panose="020B0604030504040204" pitchFamily="50" charset="-128"/>
                  <a:ea typeface="メイリオ" panose="020B0604030504040204" pitchFamily="50" charset="-128"/>
                </a:rPr>
                <a:t>タバコ葉</a:t>
              </a:r>
            </a:p>
          </p:txBody>
        </p:sp>
        <p:sp>
          <p:nvSpPr>
            <p:cNvPr id="14" name="テキスト ボックス 13">
              <a:extLst>
                <a:ext uri="{FF2B5EF4-FFF2-40B4-BE49-F238E27FC236}">
                  <a16:creationId xmlns:a16="http://schemas.microsoft.com/office/drawing/2014/main" id="{1CA3039A-19F1-4EDC-9B0A-E8211BFB2B09}"/>
                </a:ext>
              </a:extLst>
            </p:cNvPr>
            <p:cNvSpPr txBox="1"/>
            <p:nvPr/>
          </p:nvSpPr>
          <p:spPr>
            <a:xfrm>
              <a:off x="10187332" y="1256374"/>
              <a:ext cx="461665" cy="1015663"/>
            </a:xfrm>
            <a:prstGeom prst="rect">
              <a:avLst/>
            </a:prstGeom>
            <a:noFill/>
          </p:spPr>
          <p:txBody>
            <a:bodyPr vert="eaVert" wrap="none" rtlCol="0">
              <a:spAutoFit/>
            </a:bodyPr>
            <a:lstStyle/>
            <a:p>
              <a:r>
                <a:rPr kumimoji="1" lang="ja-JP" altLang="en-US" b="1" dirty="0">
                  <a:latin typeface="メイリオ" panose="020B0604030504040204" pitchFamily="50" charset="-128"/>
                  <a:ea typeface="メイリオ" panose="020B0604030504040204" pitchFamily="50" charset="-128"/>
                </a:rPr>
                <a:t>タバコ葉</a:t>
              </a:r>
            </a:p>
          </p:txBody>
        </p:sp>
      </p:grpSp>
      <p:sp>
        <p:nvSpPr>
          <p:cNvPr id="16" name="テキスト ボックス 15">
            <a:extLst>
              <a:ext uri="{FF2B5EF4-FFF2-40B4-BE49-F238E27FC236}">
                <a16:creationId xmlns:a16="http://schemas.microsoft.com/office/drawing/2014/main" id="{3EE6C142-9950-4835-9D20-FB19EE5D120D}"/>
              </a:ext>
            </a:extLst>
          </p:cNvPr>
          <p:cNvSpPr txBox="1"/>
          <p:nvPr/>
        </p:nvSpPr>
        <p:spPr>
          <a:xfrm>
            <a:off x="683568" y="51144"/>
            <a:ext cx="1777950" cy="338554"/>
          </a:xfrm>
          <a:prstGeom prst="rect">
            <a:avLst/>
          </a:prstGeom>
          <a:noFill/>
        </p:spPr>
        <p:txBody>
          <a:bodyPr wrap="square" rtlCol="0">
            <a:spAutoFit/>
          </a:bodyPr>
          <a:lstStyle/>
          <a:p>
            <a:r>
              <a:rPr lang="ja-JP" altLang="en-US"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か   ねつ  しき</a:t>
            </a:r>
            <a:endParaRPr kumimoji="1" lang="en-US" altLang="ja-JP"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3230B8DC-C512-4E5E-AD41-878CAF3D7E45}"/>
              </a:ext>
            </a:extLst>
          </p:cNvPr>
          <p:cNvSpPr txBox="1"/>
          <p:nvPr/>
        </p:nvSpPr>
        <p:spPr>
          <a:xfrm>
            <a:off x="979488" y="5417969"/>
            <a:ext cx="1648296" cy="323165"/>
          </a:xfrm>
          <a:prstGeom prst="rect">
            <a:avLst/>
          </a:prstGeom>
          <a:noFill/>
        </p:spPr>
        <p:txBody>
          <a:bodyPr wrap="square">
            <a:spAutoFit/>
          </a:bodyPr>
          <a:lstStyle/>
          <a:p>
            <a:pPr algn="ctr"/>
            <a:r>
              <a:rPr lang="ja-JP" altLang="en-US" sz="15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か ねつ しき</a:t>
            </a:r>
            <a:endParaRPr lang="en-US" altLang="ja-JP" sz="15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13353183-3CD1-4EAE-A818-E5AEF978047C}"/>
              </a:ext>
            </a:extLst>
          </p:cNvPr>
          <p:cNvSpPr txBox="1"/>
          <p:nvPr/>
        </p:nvSpPr>
        <p:spPr>
          <a:xfrm>
            <a:off x="4283968" y="5417969"/>
            <a:ext cx="1904270" cy="323165"/>
          </a:xfrm>
          <a:prstGeom prst="rect">
            <a:avLst/>
          </a:prstGeom>
          <a:noFill/>
        </p:spPr>
        <p:txBody>
          <a:bodyPr wrap="square">
            <a:spAutoFit/>
          </a:bodyPr>
          <a:lstStyle/>
          <a:p>
            <a:pPr algn="ctr"/>
            <a:r>
              <a:rPr lang="ja-JP" altLang="en-US" sz="15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ゆうがいぶっしつ</a:t>
            </a:r>
            <a:endParaRPr lang="en-US" altLang="ja-JP" sz="15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4F691EC8-D8D5-4284-9DB8-CDF3FD40A3C3}"/>
              </a:ext>
            </a:extLst>
          </p:cNvPr>
          <p:cNvSpPr txBox="1"/>
          <p:nvPr/>
        </p:nvSpPr>
        <p:spPr>
          <a:xfrm>
            <a:off x="6341594" y="5426129"/>
            <a:ext cx="616010" cy="323165"/>
          </a:xfrm>
          <a:prstGeom prst="rect">
            <a:avLst/>
          </a:prstGeom>
          <a:noFill/>
        </p:spPr>
        <p:txBody>
          <a:bodyPr wrap="square">
            <a:spAutoFit/>
          </a:bodyPr>
          <a:lstStyle/>
          <a:p>
            <a:pPr algn="ctr"/>
            <a:r>
              <a:rPr lang="ja-JP" altLang="en-US" sz="15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ふく</a:t>
            </a:r>
            <a:endParaRPr lang="en-US" altLang="ja-JP" sz="15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11817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014FEBA-13EF-4FF9-9282-FCAEEC17DE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2672423"/>
            <a:ext cx="8996952" cy="4248561"/>
          </a:xfrm>
          <a:prstGeom prst="rect">
            <a:avLst/>
          </a:prstGeom>
        </p:spPr>
      </p:pic>
      <p:sp>
        <p:nvSpPr>
          <p:cNvPr id="24" name="正方形/長方形 23">
            <a:extLst>
              <a:ext uri="{FF2B5EF4-FFF2-40B4-BE49-F238E27FC236}">
                <a16:creationId xmlns:a16="http://schemas.microsoft.com/office/drawing/2014/main" id="{E5F4E4BD-8355-4D14-92AE-3A87B994DE0F}"/>
              </a:ext>
            </a:extLst>
          </p:cNvPr>
          <p:cNvSpPr/>
          <p:nvPr/>
        </p:nvSpPr>
        <p:spPr>
          <a:xfrm>
            <a:off x="161152" y="1205812"/>
            <a:ext cx="8892988" cy="1501735"/>
          </a:xfrm>
          <a:prstGeom prst="rect">
            <a:avLst/>
          </a:prstGeom>
          <a:solidFill>
            <a:srgbClr val="FFFFC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59F52043-EC81-4948-BD05-CB7AAD423B3C}"/>
              </a:ext>
            </a:extLst>
          </p:cNvPr>
          <p:cNvSpPr txBox="1"/>
          <p:nvPr/>
        </p:nvSpPr>
        <p:spPr>
          <a:xfrm>
            <a:off x="407804" y="229711"/>
            <a:ext cx="8736196" cy="769441"/>
          </a:xfrm>
          <a:prstGeom prst="rect">
            <a:avLst/>
          </a:prstGeom>
          <a:noFill/>
        </p:spPr>
        <p:txBody>
          <a:bodyPr wrap="square" rtlCol="0">
            <a:spAutoFit/>
          </a:bodyPr>
          <a:lstStyle/>
          <a:p>
            <a:r>
              <a:rPr kumimoji="1"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まとめ</a:t>
            </a:r>
            <a:endParaRPr kumimoji="1" lang="en-US" altLang="ja-JP"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5D23A236-B7E3-43D6-85CD-8BE199B29F08}"/>
              </a:ext>
            </a:extLst>
          </p:cNvPr>
          <p:cNvSpPr/>
          <p:nvPr/>
        </p:nvSpPr>
        <p:spPr>
          <a:xfrm>
            <a:off x="447161" y="925629"/>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830E8769-66FD-4074-A07D-2D074ED6B001}"/>
              </a:ext>
            </a:extLst>
          </p:cNvPr>
          <p:cNvSpPr txBox="1"/>
          <p:nvPr/>
        </p:nvSpPr>
        <p:spPr>
          <a:xfrm>
            <a:off x="1847136" y="6150114"/>
            <a:ext cx="6442789" cy="707886"/>
          </a:xfrm>
          <a:prstGeom prst="rect">
            <a:avLst/>
          </a:prstGeom>
          <a:noFill/>
        </p:spPr>
        <p:txBody>
          <a:bodyPr wrap="none" rtlCol="0">
            <a:spAutoFit/>
          </a:bodyPr>
          <a:lstStyle/>
          <a:p>
            <a:r>
              <a:rPr lang="ja-JP" altLang="en-US" dirty="0">
                <a:ln w="73025">
                  <a:solidFill>
                    <a:schemeClr val="bg1"/>
                  </a:solidFill>
                </a:ln>
                <a:solidFill>
                  <a:schemeClr val="bg1"/>
                </a:solidFill>
                <a:latin typeface="メイリオ" panose="020B0604030504040204" pitchFamily="50" charset="-128"/>
                <a:ea typeface="メイリオ" panose="020B0604030504040204" pitchFamily="50" charset="-128"/>
              </a:rPr>
              <a:t>　</a:t>
            </a:r>
            <a:r>
              <a:rPr lang="ja-JP" altLang="en-US" sz="4000" b="1" dirty="0">
                <a:ln w="73025">
                  <a:solidFill>
                    <a:schemeClr val="bg1"/>
                  </a:solidFill>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「吸わない人生」</a:t>
            </a:r>
            <a:r>
              <a:rPr lang="ja-JP" altLang="en-US" dirty="0">
                <a:ln w="73025">
                  <a:solidFill>
                    <a:schemeClr val="bg1"/>
                  </a:solidFill>
                </a:ln>
                <a:solidFill>
                  <a:schemeClr val="bg1"/>
                </a:solidFill>
                <a:latin typeface="メイリオ" panose="020B0604030504040204" pitchFamily="50" charset="-128"/>
                <a:ea typeface="メイリオ" panose="020B0604030504040204" pitchFamily="50" charset="-128"/>
              </a:rPr>
              <a:t>を選択できる</a:t>
            </a:r>
            <a:endParaRPr kumimoji="1" lang="ja-JP" altLang="en-US" dirty="0">
              <a:ln w="73025">
                <a:solidFill>
                  <a:schemeClr val="bg1"/>
                </a:solidFill>
              </a:ln>
              <a:solidFill>
                <a:schemeClr val="bg1"/>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9CDDA181-088E-4A8B-B47C-C82A5056EF51}"/>
              </a:ext>
            </a:extLst>
          </p:cNvPr>
          <p:cNvSpPr txBox="1"/>
          <p:nvPr/>
        </p:nvSpPr>
        <p:spPr>
          <a:xfrm>
            <a:off x="1835696" y="6150114"/>
            <a:ext cx="5904180" cy="707886"/>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　</a:t>
            </a:r>
            <a:r>
              <a:rPr lang="ja-JP" altLang="en-US" sz="4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吸わない人生</a:t>
            </a:r>
            <a:r>
              <a:rPr lang="ja-JP" altLang="en-US" sz="4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を選択できる</a:t>
            </a:r>
            <a:endParaRPr kumimoji="1" lang="ja-JP" altLang="en-US" b="1" dirty="0">
              <a:latin typeface="メイリオ" panose="020B0604030504040204" pitchFamily="50" charset="-128"/>
              <a:ea typeface="メイリオ" panose="020B0604030504040204" pitchFamily="50" charset="-128"/>
            </a:endParaRPr>
          </a:p>
        </p:txBody>
      </p:sp>
      <p:pic>
        <p:nvPicPr>
          <p:cNvPr id="17" name="図 16">
            <a:extLst>
              <a:ext uri="{FF2B5EF4-FFF2-40B4-BE49-F238E27FC236}">
                <a16:creationId xmlns:a16="http://schemas.microsoft.com/office/drawing/2014/main" id="{1AD71F57-50B6-4BE4-B180-768B4EAFA80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19880" y1="77056" x2="26305" y2="77922"/>
                      </a14:backgroundRemoval>
                    </a14:imgEffect>
                  </a14:imgLayer>
                </a14:imgProps>
              </a:ext>
            </a:extLst>
          </a:blip>
          <a:stretch>
            <a:fillRect/>
          </a:stretch>
        </p:blipFill>
        <p:spPr>
          <a:xfrm rot="10800000" flipV="1">
            <a:off x="879725" y="5636182"/>
            <a:ext cx="1635016" cy="759932"/>
          </a:xfrm>
          <a:prstGeom prst="rect">
            <a:avLst/>
          </a:prstGeom>
        </p:spPr>
      </p:pic>
      <p:sp>
        <p:nvSpPr>
          <p:cNvPr id="21" name="テキスト ボックス 20">
            <a:extLst>
              <a:ext uri="{FF2B5EF4-FFF2-40B4-BE49-F238E27FC236}">
                <a16:creationId xmlns:a16="http://schemas.microsoft.com/office/drawing/2014/main" id="{3D6A85FC-8684-4BFF-848F-7A59E1976D80}"/>
              </a:ext>
            </a:extLst>
          </p:cNvPr>
          <p:cNvSpPr txBox="1"/>
          <p:nvPr/>
        </p:nvSpPr>
        <p:spPr>
          <a:xfrm>
            <a:off x="125506" y="1433460"/>
            <a:ext cx="8892988" cy="523220"/>
          </a:xfrm>
          <a:prstGeom prst="rect">
            <a:avLst/>
          </a:prstGeom>
          <a:noFill/>
        </p:spPr>
        <p:txBody>
          <a:bodyPr wrap="square">
            <a:spAutoFit/>
          </a:bodyPr>
          <a:lstStyle/>
          <a:p>
            <a:pPr algn="ctr"/>
            <a:r>
              <a:rPr lang="ja-JP" altLang="en-US" sz="2800" b="1" dirty="0">
                <a:latin typeface="メイリオ" panose="020B0604030504040204" pitchFamily="50" charset="-128"/>
                <a:ea typeface="メイリオ" panose="020B0604030504040204" pitchFamily="50" charset="-128"/>
              </a:rPr>
              <a:t>もしも大切な人がタバコを吸っていたら</a:t>
            </a:r>
          </a:p>
        </p:txBody>
      </p:sp>
      <p:sp>
        <p:nvSpPr>
          <p:cNvPr id="23" name="テキスト ボックス 22">
            <a:extLst>
              <a:ext uri="{FF2B5EF4-FFF2-40B4-BE49-F238E27FC236}">
                <a16:creationId xmlns:a16="http://schemas.microsoft.com/office/drawing/2014/main" id="{82517389-BA47-475B-A122-837D41607DE7}"/>
              </a:ext>
            </a:extLst>
          </p:cNvPr>
          <p:cNvSpPr txBox="1"/>
          <p:nvPr/>
        </p:nvSpPr>
        <p:spPr>
          <a:xfrm>
            <a:off x="379205" y="2032224"/>
            <a:ext cx="8775089" cy="584775"/>
          </a:xfrm>
          <a:prstGeom prst="rect">
            <a:avLst/>
          </a:prstGeom>
          <a:noFill/>
        </p:spPr>
        <p:txBody>
          <a:bodyPr wrap="square">
            <a:spAutoFit/>
          </a:bodyPr>
          <a:lstStyle/>
          <a:p>
            <a:r>
              <a:rPr lang="ja-JP" altLang="en-US" sz="3200" b="1" dirty="0">
                <a:solidFill>
                  <a:srgbClr val="FF0000"/>
                </a:solidFill>
                <a:latin typeface="メイリオ" panose="020B0604030504040204" pitchFamily="50" charset="-128"/>
                <a:ea typeface="メイリオ" panose="020B0604030504040204" pitchFamily="50" charset="-128"/>
              </a:rPr>
              <a:t>タバコをやめて</a:t>
            </a:r>
            <a:r>
              <a:rPr lang="ja-JP" altLang="en-US" sz="3200" b="1" dirty="0">
                <a:latin typeface="メイリオ" panose="020B0604030504040204" pitchFamily="50" charset="-128"/>
                <a:ea typeface="メイリオ" panose="020B0604030504040204" pitchFamily="50" charset="-128"/>
              </a:rPr>
              <a:t>、</a:t>
            </a:r>
            <a:r>
              <a:rPr lang="ja-JP" altLang="en-US" sz="3200" b="1" dirty="0">
                <a:solidFill>
                  <a:srgbClr val="FF0000"/>
                </a:solidFill>
                <a:latin typeface="メイリオ" panose="020B0604030504040204" pitchFamily="50" charset="-128"/>
                <a:ea typeface="メイリオ" panose="020B0604030504040204" pitchFamily="50" charset="-128"/>
              </a:rPr>
              <a:t>元気で長生き</a:t>
            </a:r>
            <a:r>
              <a:rPr lang="ja-JP" altLang="en-US" sz="3200" b="1" dirty="0">
                <a:latin typeface="メイリオ" panose="020B0604030504040204" pitchFamily="50" charset="-128"/>
                <a:ea typeface="メイリオ" panose="020B0604030504040204" pitchFamily="50" charset="-128"/>
              </a:rPr>
              <a:t>してもらおう</a:t>
            </a: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0171" y="5657345"/>
            <a:ext cx="1310821" cy="60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タイトル 1">
            <a:extLst>
              <a:ext uri="{FF2B5EF4-FFF2-40B4-BE49-F238E27FC236}">
                <a16:creationId xmlns:a16="http://schemas.microsoft.com/office/drawing/2014/main" id="{1D0FBC70-FD69-4523-A570-8628CA0FEB7E}"/>
              </a:ext>
            </a:extLst>
          </p:cNvPr>
          <p:cNvSpPr txBox="1">
            <a:spLocks/>
          </p:cNvSpPr>
          <p:nvPr/>
        </p:nvSpPr>
        <p:spPr>
          <a:xfrm>
            <a:off x="5949722" y="6224811"/>
            <a:ext cx="1440160" cy="334693"/>
          </a:xfrm>
          <a:prstGeom prst="rect">
            <a:avLst/>
          </a:prstGeom>
        </p:spPr>
        <p:txBody>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9pPr>
          </a:lstStyle>
          <a:p>
            <a:r>
              <a:rPr lang="ja-JP" altLang="en-US" sz="1000" b="1" kern="0" dirty="0">
                <a:solidFill>
                  <a:schemeClr val="tx1"/>
                </a:solidFill>
                <a:latin typeface="メイリオ" panose="020B0604030504040204" pitchFamily="50" charset="-128"/>
                <a:ea typeface="メイリオ" panose="020B0604030504040204" pitchFamily="50" charset="-128"/>
              </a:rPr>
              <a:t>せんたく</a:t>
            </a:r>
            <a:endParaRPr lang="en-US" altLang="ja-JP" sz="1000" b="1" kern="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07676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id="{431A3479-68FC-4D41-B494-4ACCBBCF250F}"/>
              </a:ext>
            </a:extLst>
          </p:cNvPr>
          <p:cNvSpPr/>
          <p:nvPr/>
        </p:nvSpPr>
        <p:spPr>
          <a:xfrm>
            <a:off x="93683" y="848956"/>
            <a:ext cx="8956634" cy="5846303"/>
          </a:xfrm>
          <a:prstGeom prst="roundRect">
            <a:avLst/>
          </a:prstGeom>
          <a:solidFill>
            <a:srgbClr val="FFCC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8E2D748-D35A-4C34-B810-2DF5D6A17598}"/>
              </a:ext>
            </a:extLst>
          </p:cNvPr>
          <p:cNvSpPr txBox="1"/>
          <p:nvPr/>
        </p:nvSpPr>
        <p:spPr>
          <a:xfrm>
            <a:off x="4681478" y="1116542"/>
            <a:ext cx="3775393" cy="954107"/>
          </a:xfrm>
          <a:prstGeom prst="rect">
            <a:avLst/>
          </a:prstGeom>
          <a:noFill/>
        </p:spPr>
        <p:txBody>
          <a:bodyPr wrap="none" rtlCol="0">
            <a:spAutoFit/>
          </a:bodyPr>
          <a:lstStyle/>
          <a:p>
            <a:pPr algn="ctr"/>
            <a:r>
              <a:rPr kumimoji="1" lang="ja-JP" altLang="en-US" sz="2800" b="1" dirty="0">
                <a:latin typeface="+mn-ea"/>
              </a:rPr>
              <a:t>ここのお店で</a:t>
            </a:r>
            <a:endParaRPr kumimoji="1" lang="en-US" altLang="ja-JP" sz="2800" b="1" dirty="0">
              <a:latin typeface="+mn-ea"/>
            </a:endParaRPr>
          </a:p>
          <a:p>
            <a:pPr algn="ctr"/>
            <a:r>
              <a:rPr kumimoji="1" lang="ja-JP" altLang="en-US" sz="2800" b="1" dirty="0">
                <a:latin typeface="+mn-ea"/>
              </a:rPr>
              <a:t>食事をして行こうか！</a:t>
            </a:r>
            <a:endParaRPr kumimoji="1" lang="en-US" altLang="ja-JP" sz="2800" b="1" dirty="0">
              <a:latin typeface="+mn-ea"/>
            </a:endParaRPr>
          </a:p>
        </p:txBody>
      </p:sp>
      <p:sp>
        <p:nvSpPr>
          <p:cNvPr id="22" name="テキスト ボックス 21">
            <a:extLst>
              <a:ext uri="{FF2B5EF4-FFF2-40B4-BE49-F238E27FC236}">
                <a16:creationId xmlns:a16="http://schemas.microsoft.com/office/drawing/2014/main" id="{A3966E31-811C-4DBE-813A-88C74B18FD27}"/>
              </a:ext>
            </a:extLst>
          </p:cNvPr>
          <p:cNvSpPr txBox="1"/>
          <p:nvPr/>
        </p:nvSpPr>
        <p:spPr>
          <a:xfrm>
            <a:off x="190567" y="91610"/>
            <a:ext cx="8529501" cy="707886"/>
          </a:xfrm>
          <a:prstGeom prst="rect">
            <a:avLst/>
          </a:prstGeom>
          <a:noFill/>
        </p:spPr>
        <p:txBody>
          <a:bodyPr wrap="square" rtlCol="0">
            <a:spAutoFit/>
          </a:bodyPr>
          <a:lstStyle/>
          <a:p>
            <a:r>
              <a:rPr kumimoji="1"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④外食時の注意点</a:t>
            </a:r>
            <a:endParaRPr kumimoji="1" lang="en-US" altLang="ja-JP"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4BF9CD07-AA99-49A3-96D6-1F2976369AC2}"/>
              </a:ext>
            </a:extLst>
          </p:cNvPr>
          <p:cNvSpPr/>
          <p:nvPr/>
        </p:nvSpPr>
        <p:spPr>
          <a:xfrm>
            <a:off x="190567" y="711350"/>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64B78167-4477-4B84-A237-CE99AED4D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40" y="832818"/>
            <a:ext cx="4384495" cy="3916716"/>
          </a:xfrm>
          <a:prstGeom prst="rect">
            <a:avLst/>
          </a:prstGeom>
        </p:spPr>
      </p:pic>
      <p:pic>
        <p:nvPicPr>
          <p:cNvPr id="9" name="図 8">
            <a:extLst>
              <a:ext uri="{FF2B5EF4-FFF2-40B4-BE49-F238E27FC236}">
                <a16:creationId xmlns:a16="http://schemas.microsoft.com/office/drawing/2014/main" id="{1C80AE53-B3E1-47EA-860F-70C847C7DA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980519" y="2973303"/>
            <a:ext cx="2262267" cy="2406830"/>
          </a:xfrm>
          <a:prstGeom prst="rect">
            <a:avLst/>
          </a:prstGeom>
        </p:spPr>
      </p:pic>
      <p:sp>
        <p:nvSpPr>
          <p:cNvPr id="18" name="吹き出し: 円形 17">
            <a:extLst>
              <a:ext uri="{FF2B5EF4-FFF2-40B4-BE49-F238E27FC236}">
                <a16:creationId xmlns:a16="http://schemas.microsoft.com/office/drawing/2014/main" id="{37935D13-4358-4721-A822-3DF1D15481DC}"/>
              </a:ext>
            </a:extLst>
          </p:cNvPr>
          <p:cNvSpPr/>
          <p:nvPr/>
        </p:nvSpPr>
        <p:spPr>
          <a:xfrm>
            <a:off x="3993481" y="967859"/>
            <a:ext cx="4862284" cy="1416926"/>
          </a:xfrm>
          <a:prstGeom prst="wedgeEllipseCallout">
            <a:avLst>
              <a:gd name="adj1" fmla="val -45781"/>
              <a:gd name="adj2" fmla="val 93933"/>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0" b="1" dirty="0">
              <a:solidFill>
                <a:schemeClr val="tx1"/>
              </a:solidFill>
              <a:latin typeface="+mn-ea"/>
            </a:endParaRPr>
          </a:p>
        </p:txBody>
      </p:sp>
      <p:pic>
        <p:nvPicPr>
          <p:cNvPr id="11" name="図 10">
            <a:extLst>
              <a:ext uri="{FF2B5EF4-FFF2-40B4-BE49-F238E27FC236}">
                <a16:creationId xmlns:a16="http://schemas.microsoft.com/office/drawing/2014/main" id="{932B79C6-A934-49EE-893A-F4491DCC84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8712" y="3535205"/>
            <a:ext cx="2498159" cy="1951058"/>
          </a:xfrm>
          <a:prstGeom prst="rect">
            <a:avLst/>
          </a:prstGeom>
        </p:spPr>
      </p:pic>
      <p:sp>
        <p:nvSpPr>
          <p:cNvPr id="7" name="思考の吹き出し: 雲形 6">
            <a:extLst>
              <a:ext uri="{FF2B5EF4-FFF2-40B4-BE49-F238E27FC236}">
                <a16:creationId xmlns:a16="http://schemas.microsoft.com/office/drawing/2014/main" id="{9BEA87B9-4D97-41AE-BD75-B83A9AA0E1EB}"/>
              </a:ext>
            </a:extLst>
          </p:cNvPr>
          <p:cNvSpPr/>
          <p:nvPr/>
        </p:nvSpPr>
        <p:spPr>
          <a:xfrm>
            <a:off x="5190832" y="2455251"/>
            <a:ext cx="3235796" cy="1580892"/>
          </a:xfrm>
          <a:prstGeom prst="cloudCallout">
            <a:avLst>
              <a:gd name="adj1" fmla="val 16707"/>
              <a:gd name="adj2" fmla="val 59369"/>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a:extLst>
              <a:ext uri="{FF2B5EF4-FFF2-40B4-BE49-F238E27FC236}">
                <a16:creationId xmlns:a16="http://schemas.microsoft.com/office/drawing/2014/main" id="{E68C1A3B-419E-42A9-A73C-1E7739944772}"/>
              </a:ext>
            </a:extLst>
          </p:cNvPr>
          <p:cNvSpPr>
            <a:spLocks noGrp="1"/>
          </p:cNvSpPr>
          <p:nvPr>
            <p:ph type="title"/>
          </p:nvPr>
        </p:nvSpPr>
        <p:spPr>
          <a:xfrm>
            <a:off x="5088569" y="2823096"/>
            <a:ext cx="3633993" cy="662649"/>
          </a:xfrm>
        </p:spPr>
        <p:txBody>
          <a:bodyPr>
            <a:normAutofit fontScale="90000"/>
          </a:bodyPr>
          <a:lstStyle/>
          <a:p>
            <a:pPr algn="ctr"/>
            <a:r>
              <a:rPr lang="ja-JP" altLang="en-US" sz="1800" b="1" dirty="0">
                <a:latin typeface="+mn-ea"/>
                <a:ea typeface="+mn-ea"/>
              </a:rPr>
              <a:t>なんだかタバコの煙の</a:t>
            </a:r>
            <a:br>
              <a:rPr lang="en-US" altLang="ja-JP" sz="1800" b="1" dirty="0">
                <a:latin typeface="+mn-ea"/>
                <a:ea typeface="+mn-ea"/>
              </a:rPr>
            </a:br>
            <a:r>
              <a:rPr lang="ja-JP" altLang="en-US" sz="1800" b="1" dirty="0">
                <a:latin typeface="+mn-ea"/>
                <a:ea typeface="+mn-ea"/>
              </a:rPr>
              <a:t>においがするね</a:t>
            </a:r>
            <a:r>
              <a:rPr lang="en-US" altLang="ja-JP" sz="1800" b="1" dirty="0">
                <a:latin typeface="+mn-ea"/>
                <a:ea typeface="+mn-ea"/>
              </a:rPr>
              <a:t>…</a:t>
            </a:r>
            <a:br>
              <a:rPr lang="en-US" altLang="ja-JP" sz="1800" b="1" dirty="0">
                <a:latin typeface="+mn-ea"/>
                <a:ea typeface="+mn-ea"/>
              </a:rPr>
            </a:br>
            <a:r>
              <a:rPr lang="ja-JP" altLang="en-US" sz="1800" b="1" dirty="0">
                <a:latin typeface="+mn-ea"/>
                <a:ea typeface="+mn-ea"/>
              </a:rPr>
              <a:t>　</a:t>
            </a:r>
          </a:p>
        </p:txBody>
      </p:sp>
      <p:pic>
        <p:nvPicPr>
          <p:cNvPr id="23" name="図 22">
            <a:extLst>
              <a:ext uri="{FF2B5EF4-FFF2-40B4-BE49-F238E27FC236}">
                <a16:creationId xmlns:a16="http://schemas.microsoft.com/office/drawing/2014/main" id="{B0203AA5-E215-427A-865F-D6D5C4F7B2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24354">
            <a:off x="6244160" y="3173194"/>
            <a:ext cx="978241" cy="490638"/>
          </a:xfrm>
          <a:prstGeom prst="rect">
            <a:avLst/>
          </a:prstGeom>
        </p:spPr>
      </p:pic>
      <p:sp>
        <p:nvSpPr>
          <p:cNvPr id="13" name="思考の吹き出し: 雲形 12">
            <a:extLst>
              <a:ext uri="{FF2B5EF4-FFF2-40B4-BE49-F238E27FC236}">
                <a16:creationId xmlns:a16="http://schemas.microsoft.com/office/drawing/2014/main" id="{45A3A5DB-B71A-435D-8689-BC236D09AEB6}"/>
              </a:ext>
            </a:extLst>
          </p:cNvPr>
          <p:cNvSpPr/>
          <p:nvPr/>
        </p:nvSpPr>
        <p:spPr>
          <a:xfrm>
            <a:off x="449451" y="5277678"/>
            <a:ext cx="8245098" cy="1375739"/>
          </a:xfrm>
          <a:prstGeom prst="cloudCallout">
            <a:avLst>
              <a:gd name="adj1" fmla="val 14110"/>
              <a:gd name="adj2" fmla="val -81479"/>
            </a:avLst>
          </a:prstGeom>
          <a:solidFill>
            <a:schemeClr val="accent5">
              <a:lumMod val="5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b="1" dirty="0">
              <a:solidFill>
                <a:schemeClr val="accent2"/>
              </a:solidFill>
            </a:endParaRPr>
          </a:p>
        </p:txBody>
      </p:sp>
      <p:sp>
        <p:nvSpPr>
          <p:cNvPr id="15" name="テキスト ボックス 14">
            <a:extLst>
              <a:ext uri="{FF2B5EF4-FFF2-40B4-BE49-F238E27FC236}">
                <a16:creationId xmlns:a16="http://schemas.microsoft.com/office/drawing/2014/main" id="{F65A1EBC-7473-49F1-A7D9-6EBA448D3E91}"/>
              </a:ext>
            </a:extLst>
          </p:cNvPr>
          <p:cNvSpPr txBox="1"/>
          <p:nvPr/>
        </p:nvSpPr>
        <p:spPr>
          <a:xfrm>
            <a:off x="1169116" y="5661108"/>
            <a:ext cx="7160935" cy="584775"/>
          </a:xfrm>
          <a:prstGeom prst="rect">
            <a:avLst/>
          </a:prstGeom>
          <a:noFill/>
        </p:spPr>
        <p:txBody>
          <a:bodyPr wrap="none" rtlCol="0">
            <a:spAutoFit/>
          </a:bodyPr>
          <a:lstStyle/>
          <a:p>
            <a:r>
              <a:rPr kumimoji="1" lang="ja-JP" altLang="en-US" sz="3200" b="1" dirty="0">
                <a:solidFill>
                  <a:schemeClr val="accent4"/>
                </a:solidFill>
              </a:rPr>
              <a:t>こんな時あなたはどう答えますか？？</a:t>
            </a:r>
          </a:p>
        </p:txBody>
      </p:sp>
      <p:pic>
        <p:nvPicPr>
          <p:cNvPr id="16" name="図 15" descr="マップ&#10;&#10;自動的に生成された説明">
            <a:extLst>
              <a:ext uri="{FF2B5EF4-FFF2-40B4-BE49-F238E27FC236}">
                <a16:creationId xmlns:a16="http://schemas.microsoft.com/office/drawing/2014/main" id="{1CDCB217-C993-42D3-803E-AD2C0EED2D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767621" flipV="1">
            <a:off x="65369" y="3004531"/>
            <a:ext cx="556583" cy="576842"/>
          </a:xfrm>
          <a:prstGeom prst="rect">
            <a:avLst/>
          </a:prstGeom>
        </p:spPr>
      </p:pic>
    </p:spTree>
    <p:extLst>
      <p:ext uri="{BB962C8B-B14F-4D97-AF65-F5344CB8AC3E}">
        <p14:creationId xmlns:p14="http://schemas.microsoft.com/office/powerpoint/2010/main" val="1615616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id="{CB914EEB-EDA2-4A1C-8FFD-0BBA9CFD91A0}"/>
              </a:ext>
            </a:extLst>
          </p:cNvPr>
          <p:cNvSpPr/>
          <p:nvPr/>
        </p:nvSpPr>
        <p:spPr>
          <a:xfrm>
            <a:off x="87975" y="844931"/>
            <a:ext cx="8956634" cy="5846303"/>
          </a:xfrm>
          <a:prstGeom prst="roundRect">
            <a:avLst/>
          </a:prstGeom>
          <a:solidFill>
            <a:srgbClr val="FFCC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24D3BB67-7BEF-48DF-AF50-596AE6CE7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523" y="1780725"/>
            <a:ext cx="4660350" cy="1345911"/>
          </a:xfrm>
          <a:prstGeom prst="rect">
            <a:avLst/>
          </a:prstGeom>
        </p:spPr>
      </p:pic>
      <p:sp>
        <p:nvSpPr>
          <p:cNvPr id="12" name="テキスト ボックス 11">
            <a:extLst>
              <a:ext uri="{FF2B5EF4-FFF2-40B4-BE49-F238E27FC236}">
                <a16:creationId xmlns:a16="http://schemas.microsoft.com/office/drawing/2014/main" id="{A1C960B3-10D9-4815-8453-9F74FD4F0317}"/>
              </a:ext>
            </a:extLst>
          </p:cNvPr>
          <p:cNvSpPr txBox="1"/>
          <p:nvPr/>
        </p:nvSpPr>
        <p:spPr>
          <a:xfrm>
            <a:off x="3323601" y="2108963"/>
            <a:ext cx="4411200" cy="646331"/>
          </a:xfrm>
          <a:prstGeom prst="rect">
            <a:avLst/>
          </a:prstGeom>
          <a:noFill/>
        </p:spPr>
        <p:txBody>
          <a:bodyPr wrap="square" rtlCol="0">
            <a:spAutoFit/>
          </a:bodyPr>
          <a:lstStyle/>
          <a:p>
            <a:r>
              <a:rPr lang="ja-JP" altLang="en-US" b="1" dirty="0">
                <a:solidFill>
                  <a:schemeClr val="bg1"/>
                </a:solidFill>
                <a:latin typeface="+mn-ea"/>
              </a:rPr>
              <a:t>受動喫煙をなくすためのルールについて学んだことを思い出してみよう！</a:t>
            </a:r>
            <a:endParaRPr kumimoji="1" lang="ja-JP" altLang="en-US" dirty="0"/>
          </a:p>
        </p:txBody>
      </p:sp>
      <p:sp>
        <p:nvSpPr>
          <p:cNvPr id="6" name="雲 5">
            <a:extLst>
              <a:ext uri="{FF2B5EF4-FFF2-40B4-BE49-F238E27FC236}">
                <a16:creationId xmlns:a16="http://schemas.microsoft.com/office/drawing/2014/main" id="{5F7D1E65-FCED-4C27-BB0E-5882F9772379}"/>
              </a:ext>
            </a:extLst>
          </p:cNvPr>
          <p:cNvSpPr/>
          <p:nvPr/>
        </p:nvSpPr>
        <p:spPr>
          <a:xfrm>
            <a:off x="144418" y="2656560"/>
            <a:ext cx="1832369" cy="990003"/>
          </a:xfrm>
          <a:prstGeom prst="cloud">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タイトル 1">
            <a:extLst>
              <a:ext uri="{FF2B5EF4-FFF2-40B4-BE49-F238E27FC236}">
                <a16:creationId xmlns:a16="http://schemas.microsoft.com/office/drawing/2014/main" id="{FB2F012B-2906-4BEC-8170-6A623F9C27C5}"/>
              </a:ext>
            </a:extLst>
          </p:cNvPr>
          <p:cNvSpPr txBox="1">
            <a:spLocks/>
          </p:cNvSpPr>
          <p:nvPr/>
        </p:nvSpPr>
        <p:spPr>
          <a:xfrm>
            <a:off x="324359" y="2780436"/>
            <a:ext cx="1470885" cy="514365"/>
          </a:xfrm>
          <a:prstGeom prst="rect">
            <a:avLst/>
          </a:prstGeom>
          <a:no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200" b="1" dirty="0">
                <a:latin typeface="+mn-ea"/>
                <a:ea typeface="+mn-ea"/>
              </a:rPr>
              <a:t>なんだかタバコの</a:t>
            </a:r>
            <a:endParaRPr lang="en-US" altLang="ja-JP" sz="1200" b="1" dirty="0">
              <a:latin typeface="+mn-ea"/>
              <a:ea typeface="+mn-ea"/>
            </a:endParaRPr>
          </a:p>
          <a:p>
            <a:pPr algn="ctr"/>
            <a:r>
              <a:rPr lang="ja-JP" altLang="en-US" sz="1200" b="1" dirty="0">
                <a:latin typeface="+mn-ea"/>
                <a:ea typeface="+mn-ea"/>
              </a:rPr>
              <a:t>煙のにおいがするね</a:t>
            </a:r>
          </a:p>
        </p:txBody>
      </p:sp>
      <p:sp>
        <p:nvSpPr>
          <p:cNvPr id="34" name="テキスト ボックス 33">
            <a:extLst>
              <a:ext uri="{FF2B5EF4-FFF2-40B4-BE49-F238E27FC236}">
                <a16:creationId xmlns:a16="http://schemas.microsoft.com/office/drawing/2014/main" id="{05CB9915-79AA-4573-8ED2-5C9021E0F7AB}"/>
              </a:ext>
            </a:extLst>
          </p:cNvPr>
          <p:cNvSpPr txBox="1"/>
          <p:nvPr/>
        </p:nvSpPr>
        <p:spPr>
          <a:xfrm>
            <a:off x="2444833" y="1058516"/>
            <a:ext cx="1980030" cy="523220"/>
          </a:xfrm>
          <a:prstGeom prst="rect">
            <a:avLst/>
          </a:prstGeom>
          <a:noFill/>
        </p:spPr>
        <p:txBody>
          <a:bodyPr wrap="none" rtlCol="0">
            <a:spAutoFit/>
          </a:bodyPr>
          <a:lstStyle/>
          <a:p>
            <a:pPr algn="ctr"/>
            <a:r>
              <a:rPr kumimoji="1" lang="ja-JP" altLang="en-US" sz="1400" b="1" dirty="0">
                <a:latin typeface="+mn-ea"/>
              </a:rPr>
              <a:t>ここのお店で</a:t>
            </a:r>
            <a:endParaRPr kumimoji="1" lang="en-US" altLang="ja-JP" sz="1400" b="1" dirty="0">
              <a:latin typeface="+mn-ea"/>
            </a:endParaRPr>
          </a:p>
          <a:p>
            <a:pPr algn="ctr"/>
            <a:r>
              <a:rPr kumimoji="1" lang="ja-JP" altLang="en-US" sz="1400" b="1" dirty="0">
                <a:latin typeface="+mn-ea"/>
              </a:rPr>
              <a:t>食事をして行こうか！</a:t>
            </a:r>
            <a:endParaRPr kumimoji="1" lang="en-US" altLang="ja-JP" sz="1400" b="1" dirty="0">
              <a:latin typeface="+mn-ea"/>
            </a:endParaRPr>
          </a:p>
        </p:txBody>
      </p:sp>
      <p:sp>
        <p:nvSpPr>
          <p:cNvPr id="26" name="吹き出し: 円形 25">
            <a:extLst>
              <a:ext uri="{FF2B5EF4-FFF2-40B4-BE49-F238E27FC236}">
                <a16:creationId xmlns:a16="http://schemas.microsoft.com/office/drawing/2014/main" id="{5B11AD33-D694-40B9-AE76-DF0BCA992B07}"/>
              </a:ext>
            </a:extLst>
          </p:cNvPr>
          <p:cNvSpPr/>
          <p:nvPr/>
        </p:nvSpPr>
        <p:spPr>
          <a:xfrm>
            <a:off x="47830" y="3298801"/>
            <a:ext cx="7484345" cy="3227696"/>
          </a:xfrm>
          <a:prstGeom prst="wedgeEllipseCallout">
            <a:avLst>
              <a:gd name="adj1" fmla="val 27541"/>
              <a:gd name="adj2" fmla="val 42079"/>
            </a:avLst>
          </a:prstGeom>
          <a:solidFill>
            <a:schemeClr val="accent4">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0EF76154-A663-4AE7-B2A8-9D5C1CFD3F75}"/>
              </a:ext>
            </a:extLst>
          </p:cNvPr>
          <p:cNvSpPr txBox="1"/>
          <p:nvPr/>
        </p:nvSpPr>
        <p:spPr>
          <a:xfrm>
            <a:off x="885490" y="3920294"/>
            <a:ext cx="6111949" cy="1984710"/>
          </a:xfrm>
          <a:prstGeom prst="rect">
            <a:avLst/>
          </a:prstGeom>
          <a:noFill/>
        </p:spPr>
        <p:txBody>
          <a:bodyPr wrap="square" rtlCol="0">
            <a:spAutoFit/>
          </a:bodyPr>
          <a:lstStyle/>
          <a:p>
            <a:pPr>
              <a:lnSpc>
                <a:spcPts val="3800"/>
              </a:lnSpc>
            </a:pPr>
            <a:r>
              <a:rPr lang="ja-JP" altLang="en-US" sz="3000" b="1" dirty="0">
                <a:solidFill>
                  <a:srgbClr val="FF0000"/>
                </a:solidFill>
                <a:latin typeface="HGP創英角ｺﾞｼｯｸUB" panose="020B0A00000000000000" pitchFamily="50" charset="-128"/>
                <a:ea typeface="HGP創英角ｺﾞｼｯｸUB" panose="020B0A00000000000000" pitchFamily="50" charset="-128"/>
              </a:rPr>
              <a:t>受動喫煙をなくすルール</a:t>
            </a:r>
            <a:r>
              <a:rPr lang="ja-JP" altLang="en-US" sz="3000" b="1" dirty="0">
                <a:latin typeface="HGP創英角ｺﾞｼｯｸUB" panose="020B0A00000000000000" pitchFamily="50" charset="-128"/>
                <a:ea typeface="HGP創英角ｺﾞｼｯｸUB" panose="020B0A00000000000000" pitchFamily="50" charset="-128"/>
              </a:rPr>
              <a:t>があるんだよ。</a:t>
            </a:r>
            <a:endParaRPr lang="en-US" altLang="ja-JP" sz="3000" b="1" dirty="0">
              <a:latin typeface="HGP創英角ｺﾞｼｯｸUB" panose="020B0A00000000000000" pitchFamily="50" charset="-128"/>
              <a:ea typeface="HGP創英角ｺﾞｼｯｸUB" panose="020B0A00000000000000" pitchFamily="50" charset="-128"/>
            </a:endParaRPr>
          </a:p>
          <a:p>
            <a:pPr>
              <a:lnSpc>
                <a:spcPts val="3800"/>
              </a:lnSpc>
            </a:pPr>
            <a:r>
              <a:rPr lang="ja-JP" altLang="en-US" sz="3000" b="1" dirty="0">
                <a:latin typeface="HGP創英角ｺﾞｼｯｸUB" panose="020B0A00000000000000" pitchFamily="50" charset="-128"/>
                <a:ea typeface="HGP創英角ｺﾞｼｯｸUB" panose="020B0A00000000000000" pitchFamily="50" charset="-128"/>
              </a:rPr>
              <a:t>子どもはタバコを吸える場所には入れないんだよ！</a:t>
            </a:r>
            <a:endParaRPr lang="en-US" altLang="ja-JP" sz="3000" b="1" dirty="0">
              <a:latin typeface="HGP創英角ｺﾞｼｯｸUB" panose="020B0A00000000000000" pitchFamily="50" charset="-128"/>
              <a:ea typeface="HGP創英角ｺﾞｼｯｸUB" panose="020B0A00000000000000" pitchFamily="50" charset="-128"/>
            </a:endParaRPr>
          </a:p>
          <a:p>
            <a:pPr>
              <a:lnSpc>
                <a:spcPts val="3800"/>
              </a:lnSpc>
            </a:pPr>
            <a:r>
              <a:rPr lang="ja-JP" altLang="en-US" sz="3000" b="1" dirty="0">
                <a:latin typeface="HGP創英角ｺﾞｼｯｸUB" panose="020B0A00000000000000" pitchFamily="50" charset="-128"/>
                <a:ea typeface="HGP創英角ｺﾞｼｯｸUB" panose="020B0A00000000000000" pitchFamily="50" charset="-128"/>
              </a:rPr>
              <a:t>禁煙のお店に行きたいな。</a:t>
            </a:r>
            <a:endParaRPr lang="en-US" altLang="ja-JP" sz="3000" b="1" dirty="0">
              <a:latin typeface="HGP創英角ｺﾞｼｯｸUB" panose="020B0A00000000000000" pitchFamily="50" charset="-128"/>
              <a:ea typeface="HGP創英角ｺﾞｼｯｸUB" panose="020B0A00000000000000" pitchFamily="50" charset="-128"/>
            </a:endParaRPr>
          </a:p>
        </p:txBody>
      </p:sp>
      <p:sp>
        <p:nvSpPr>
          <p:cNvPr id="29" name="正方形/長方形 28">
            <a:extLst>
              <a:ext uri="{FF2B5EF4-FFF2-40B4-BE49-F238E27FC236}">
                <a16:creationId xmlns:a16="http://schemas.microsoft.com/office/drawing/2014/main" id="{DA14058F-4920-43D3-866A-ED667E199A83}"/>
              </a:ext>
            </a:extLst>
          </p:cNvPr>
          <p:cNvSpPr/>
          <p:nvPr/>
        </p:nvSpPr>
        <p:spPr>
          <a:xfrm>
            <a:off x="359532" y="853222"/>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7093247D-B3E0-4777-9E6D-A041C586EE0C}"/>
              </a:ext>
            </a:extLst>
          </p:cNvPr>
          <p:cNvSpPr txBox="1"/>
          <p:nvPr/>
        </p:nvSpPr>
        <p:spPr>
          <a:xfrm>
            <a:off x="3159118" y="154596"/>
            <a:ext cx="3610778" cy="707886"/>
          </a:xfrm>
          <a:prstGeom prst="rect">
            <a:avLst/>
          </a:prstGeom>
          <a:noFill/>
        </p:spPr>
        <p:txBody>
          <a:bodyPr wrap="square" rtlCol="0">
            <a:spAutoFit/>
          </a:bodyPr>
          <a:lstStyle/>
          <a:p>
            <a:r>
              <a:rPr kumimoji="1"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上手な伝え方</a:t>
            </a:r>
            <a:endParaRPr kumimoji="1" lang="en-US" altLang="ja-JP"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0C86DB90-EE3B-4DA4-94C7-626732B732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65" y="925230"/>
            <a:ext cx="2082329" cy="1860167"/>
          </a:xfrm>
          <a:prstGeom prst="rect">
            <a:avLst/>
          </a:prstGeom>
        </p:spPr>
      </p:pic>
      <p:pic>
        <p:nvPicPr>
          <p:cNvPr id="7" name="図 6">
            <a:extLst>
              <a:ext uri="{FF2B5EF4-FFF2-40B4-BE49-F238E27FC236}">
                <a16:creationId xmlns:a16="http://schemas.microsoft.com/office/drawing/2014/main" id="{EDD83E8B-3EC4-4E28-9B4A-E93A372ED5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746641" y="1781717"/>
            <a:ext cx="1317268" cy="1352347"/>
          </a:xfrm>
          <a:prstGeom prst="rect">
            <a:avLst/>
          </a:prstGeom>
        </p:spPr>
      </p:pic>
      <p:sp>
        <p:nvSpPr>
          <p:cNvPr id="36" name="吹き出し: 円形 35">
            <a:extLst>
              <a:ext uri="{FF2B5EF4-FFF2-40B4-BE49-F238E27FC236}">
                <a16:creationId xmlns:a16="http://schemas.microsoft.com/office/drawing/2014/main" id="{EEE8747F-4483-4EE3-A82F-AA62CD0A1D44}"/>
              </a:ext>
            </a:extLst>
          </p:cNvPr>
          <p:cNvSpPr/>
          <p:nvPr/>
        </p:nvSpPr>
        <p:spPr>
          <a:xfrm>
            <a:off x="2217329" y="1013173"/>
            <a:ext cx="2351473" cy="656771"/>
          </a:xfrm>
          <a:prstGeom prst="wedgeEllipseCallout">
            <a:avLst>
              <a:gd name="adj1" fmla="val -41585"/>
              <a:gd name="adj2" fmla="val 75933"/>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0" b="1" dirty="0">
              <a:solidFill>
                <a:schemeClr val="tx1"/>
              </a:solidFill>
              <a:latin typeface="+mn-ea"/>
            </a:endParaRPr>
          </a:p>
        </p:txBody>
      </p:sp>
      <p:pic>
        <p:nvPicPr>
          <p:cNvPr id="10" name="図 9">
            <a:extLst>
              <a:ext uri="{FF2B5EF4-FFF2-40B4-BE49-F238E27FC236}">
                <a16:creationId xmlns:a16="http://schemas.microsoft.com/office/drawing/2014/main" id="{582B7A97-3BEF-4811-A4F2-3D5B6E95A2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357514">
            <a:off x="728021" y="3066483"/>
            <a:ext cx="698471" cy="350319"/>
          </a:xfrm>
          <a:prstGeom prst="rect">
            <a:avLst/>
          </a:prstGeom>
        </p:spPr>
      </p:pic>
      <p:pic>
        <p:nvPicPr>
          <p:cNvPr id="13" name="図 12">
            <a:extLst>
              <a:ext uri="{FF2B5EF4-FFF2-40B4-BE49-F238E27FC236}">
                <a16:creationId xmlns:a16="http://schemas.microsoft.com/office/drawing/2014/main" id="{1F88295B-33AC-47F8-9CB0-517DDF634A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0517" y="2615773"/>
            <a:ext cx="2019649" cy="2231183"/>
          </a:xfrm>
          <a:prstGeom prst="rect">
            <a:avLst/>
          </a:prstGeom>
        </p:spPr>
      </p:pic>
      <p:pic>
        <p:nvPicPr>
          <p:cNvPr id="15" name="図 14">
            <a:extLst>
              <a:ext uri="{FF2B5EF4-FFF2-40B4-BE49-F238E27FC236}">
                <a16:creationId xmlns:a16="http://schemas.microsoft.com/office/drawing/2014/main" id="{F6B94D82-0984-4641-8AB7-A8A7B28ECA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1135" y="4671664"/>
            <a:ext cx="3193474" cy="2019570"/>
          </a:xfrm>
          <a:prstGeom prst="rect">
            <a:avLst/>
          </a:prstGeom>
        </p:spPr>
      </p:pic>
      <p:pic>
        <p:nvPicPr>
          <p:cNvPr id="18" name="図 17" descr="マップ&#10;&#10;自動的に生成された説明">
            <a:extLst>
              <a:ext uri="{FF2B5EF4-FFF2-40B4-BE49-F238E27FC236}">
                <a16:creationId xmlns:a16="http://schemas.microsoft.com/office/drawing/2014/main" id="{1C1384FE-CBC8-4D5A-AD41-5ECB05856A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767621" flipV="1">
            <a:off x="117930" y="1923230"/>
            <a:ext cx="294770" cy="305499"/>
          </a:xfrm>
          <a:prstGeom prst="rect">
            <a:avLst/>
          </a:prstGeom>
        </p:spPr>
      </p:pic>
    </p:spTree>
    <p:extLst>
      <p:ext uri="{BB962C8B-B14F-4D97-AF65-F5344CB8AC3E}">
        <p14:creationId xmlns:p14="http://schemas.microsoft.com/office/powerpoint/2010/main" val="59319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3DCAD784-60EC-41C1-8C1D-4AD60F5C105B}"/>
              </a:ext>
            </a:extLst>
          </p:cNvPr>
          <p:cNvSpPr/>
          <p:nvPr/>
        </p:nvSpPr>
        <p:spPr>
          <a:xfrm>
            <a:off x="306348" y="1545488"/>
            <a:ext cx="8531304" cy="1125213"/>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5EE889CD-0F88-46E3-A211-BB5557E7026C}"/>
              </a:ext>
            </a:extLst>
          </p:cNvPr>
          <p:cNvSpPr txBox="1">
            <a:spLocks/>
          </p:cNvSpPr>
          <p:nvPr/>
        </p:nvSpPr>
        <p:spPr>
          <a:xfrm>
            <a:off x="0" y="1732622"/>
            <a:ext cx="9144000" cy="1120314"/>
          </a:xfrm>
          <a:prstGeom prst="rect">
            <a:avLst/>
          </a:prstGeom>
        </p:spPr>
        <p:txBody>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9pPr>
          </a:lstStyle>
          <a:p>
            <a:r>
              <a:rPr lang="ja-JP" altLang="en-US" sz="2800" b="1" kern="0" dirty="0">
                <a:solidFill>
                  <a:schemeClr val="tx1"/>
                </a:solidFill>
                <a:latin typeface="メイリオ" panose="020B0604030504040204" pitchFamily="50" charset="-128"/>
                <a:ea typeface="メイリオ" panose="020B0604030504040204" pitchFamily="50" charset="-128"/>
              </a:rPr>
              <a:t>受動喫煙をなくすため、喫煙できる場所についての</a:t>
            </a:r>
            <a:endParaRPr lang="en-US" altLang="ja-JP" sz="2800" b="1" kern="0" dirty="0">
              <a:solidFill>
                <a:schemeClr val="tx1"/>
              </a:solidFill>
              <a:latin typeface="メイリオ" panose="020B0604030504040204" pitchFamily="50" charset="-128"/>
              <a:ea typeface="メイリオ" panose="020B0604030504040204" pitchFamily="50" charset="-128"/>
            </a:endParaRPr>
          </a:p>
          <a:p>
            <a:r>
              <a:rPr lang="ja-JP" altLang="en-US" sz="2800" b="1" kern="0" dirty="0">
                <a:solidFill>
                  <a:schemeClr val="tx1"/>
                </a:solidFill>
                <a:latin typeface="メイリオ" panose="020B0604030504040204" pitchFamily="50" charset="-128"/>
                <a:ea typeface="メイリオ" panose="020B0604030504040204" pitchFamily="50" charset="-128"/>
              </a:rPr>
              <a:t>ルールが法律で定められている</a:t>
            </a:r>
            <a:endParaRPr lang="en-US" altLang="ja-JP" sz="2800" b="1" kern="0" dirty="0">
              <a:solidFill>
                <a:schemeClr val="tx1"/>
              </a:solidFill>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6399F04D-34F2-45C0-8C93-F1139ADA59CD}"/>
              </a:ext>
            </a:extLst>
          </p:cNvPr>
          <p:cNvSpPr txBox="1">
            <a:spLocks/>
          </p:cNvSpPr>
          <p:nvPr/>
        </p:nvSpPr>
        <p:spPr>
          <a:xfrm>
            <a:off x="4088725" y="2737034"/>
            <a:ext cx="1933074" cy="681791"/>
          </a:xfrm>
          <a:prstGeom prst="rect">
            <a:avLst/>
          </a:prstGeom>
        </p:spPr>
        <p:txBody>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9pPr>
          </a:lstStyle>
          <a:p>
            <a:pPr algn="l"/>
            <a:r>
              <a:rPr lang="ja-JP" altLang="en-US" sz="2800" kern="0" dirty="0">
                <a:solidFill>
                  <a:schemeClr val="tx1"/>
                </a:solidFill>
                <a:latin typeface="メイリオ" panose="020B0604030504040204" pitchFamily="50" charset="-128"/>
                <a:ea typeface="メイリオ" panose="020B0604030504040204" pitchFamily="50" charset="-128"/>
              </a:rPr>
              <a:t>昔は</a:t>
            </a:r>
            <a:r>
              <a:rPr lang="en-US" altLang="ja-JP" sz="2800" kern="0" dirty="0">
                <a:solidFill>
                  <a:schemeClr val="tx1"/>
                </a:solidFill>
                <a:latin typeface="メイリオ" panose="020B0604030504040204" pitchFamily="50" charset="-128"/>
                <a:ea typeface="メイリオ" panose="020B0604030504040204" pitchFamily="50" charset="-128"/>
              </a:rPr>
              <a:t>…</a:t>
            </a:r>
          </a:p>
        </p:txBody>
      </p:sp>
      <p:sp>
        <p:nvSpPr>
          <p:cNvPr id="12" name="テキスト ボックス 11">
            <a:extLst>
              <a:ext uri="{FF2B5EF4-FFF2-40B4-BE49-F238E27FC236}">
                <a16:creationId xmlns:a16="http://schemas.microsoft.com/office/drawing/2014/main" id="{E9AF41F4-C3D9-4636-924E-B4E8AA8C540D}"/>
              </a:ext>
            </a:extLst>
          </p:cNvPr>
          <p:cNvSpPr txBox="1"/>
          <p:nvPr/>
        </p:nvSpPr>
        <p:spPr>
          <a:xfrm>
            <a:off x="407804" y="188640"/>
            <a:ext cx="8736196" cy="2062103"/>
          </a:xfrm>
          <a:prstGeom prst="rect">
            <a:avLst/>
          </a:prstGeom>
          <a:noFill/>
        </p:spPr>
        <p:txBody>
          <a:bodyPr wrap="square" rtlCol="0">
            <a:spAutoFit/>
          </a:bodyPr>
          <a:lstStyle/>
          <a:p>
            <a:pPr algn="ctr"/>
            <a:r>
              <a:rPr kumimoji="1"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受動喫煙をなくすためのルール</a:t>
            </a:r>
            <a:endParaRPr kumimoji="1" lang="en-US" altLang="ja-JP"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kumimoji="1" lang="ja-JP" altLang="en-US" sz="8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sz="3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～健康増進法の改正～</a:t>
            </a:r>
          </a:p>
          <a:p>
            <a:pPr algn="ctr"/>
            <a:endParaRPr kumimoji="1" lang="en-US" altLang="ja-JP"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4A992ED0-B56E-402A-BB9B-446515D4883A}"/>
              </a:ext>
            </a:extLst>
          </p:cNvPr>
          <p:cNvSpPr/>
          <p:nvPr/>
        </p:nvSpPr>
        <p:spPr>
          <a:xfrm>
            <a:off x="447161" y="1412776"/>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C53339F0-5889-4CAF-B65B-317A6ED51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571" y="3190223"/>
            <a:ext cx="2830009" cy="3248048"/>
          </a:xfrm>
          <a:prstGeom prst="rect">
            <a:avLst/>
          </a:prstGeom>
        </p:spPr>
      </p:pic>
      <p:pic>
        <p:nvPicPr>
          <p:cNvPr id="18" name="図 17">
            <a:extLst>
              <a:ext uri="{FF2B5EF4-FFF2-40B4-BE49-F238E27FC236}">
                <a16:creationId xmlns:a16="http://schemas.microsoft.com/office/drawing/2014/main" id="{4E2C005B-0EA9-4A23-8B84-948134E5DE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259" y="2684104"/>
            <a:ext cx="3928643" cy="3729050"/>
          </a:xfrm>
          <a:prstGeom prst="rect">
            <a:avLst/>
          </a:prstGeom>
        </p:spPr>
      </p:pic>
      <p:sp>
        <p:nvSpPr>
          <p:cNvPr id="11" name="タイトル 1">
            <a:extLst>
              <a:ext uri="{FF2B5EF4-FFF2-40B4-BE49-F238E27FC236}">
                <a16:creationId xmlns:a16="http://schemas.microsoft.com/office/drawing/2014/main" id="{CCA90974-FD94-4D29-9AE9-EE3B8DBA3226}"/>
              </a:ext>
            </a:extLst>
          </p:cNvPr>
          <p:cNvSpPr txBox="1">
            <a:spLocks/>
          </p:cNvSpPr>
          <p:nvPr/>
        </p:nvSpPr>
        <p:spPr>
          <a:xfrm>
            <a:off x="738457" y="6485286"/>
            <a:ext cx="5637958" cy="395667"/>
          </a:xfrm>
          <a:prstGeom prst="rect">
            <a:avLst/>
          </a:prstGeom>
        </p:spPr>
        <p:txBody>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9pPr>
          </a:lstStyle>
          <a:p>
            <a:pPr algn="r"/>
            <a:r>
              <a:rPr lang="en-US" altLang="ja-JP" sz="1800" kern="0" dirty="0">
                <a:solidFill>
                  <a:schemeClr val="tx1"/>
                </a:solidFill>
                <a:latin typeface="メイリオ" panose="020B0604030504040204" pitchFamily="50" charset="-128"/>
                <a:ea typeface="メイリオ" panose="020B0604030504040204" pitchFamily="50" charset="-128"/>
              </a:rPr>
              <a:t>※</a:t>
            </a:r>
            <a:r>
              <a:rPr lang="ja-JP" altLang="en-US" sz="1800" kern="0" dirty="0">
                <a:solidFill>
                  <a:schemeClr val="tx1"/>
                </a:solidFill>
                <a:latin typeface="メイリオ" panose="020B0604030504040204" pitchFamily="50" charset="-128"/>
                <a:ea typeface="メイリオ" panose="020B0604030504040204" pitchFamily="50" charset="-128"/>
              </a:rPr>
              <a:t>喫煙室には、</a:t>
            </a:r>
            <a:r>
              <a:rPr lang="en-US" altLang="ja-JP" sz="1800" kern="0" dirty="0">
                <a:solidFill>
                  <a:schemeClr val="tx1"/>
                </a:solidFill>
                <a:latin typeface="メイリオ" panose="020B0604030504040204" pitchFamily="50" charset="-128"/>
                <a:ea typeface="メイリオ" panose="020B0604030504040204" pitchFamily="50" charset="-128"/>
              </a:rPr>
              <a:t>20</a:t>
            </a:r>
            <a:r>
              <a:rPr lang="ja-JP" altLang="en-US" sz="1800" kern="0" dirty="0">
                <a:solidFill>
                  <a:schemeClr val="tx1"/>
                </a:solidFill>
                <a:latin typeface="メイリオ" panose="020B0604030504040204" pitchFamily="50" charset="-128"/>
                <a:ea typeface="メイリオ" panose="020B0604030504040204" pitchFamily="50" charset="-128"/>
              </a:rPr>
              <a:t>歳未満の人は入ってはいけない</a:t>
            </a:r>
            <a:endParaRPr lang="en-US" altLang="ja-JP" sz="1800" kern="0" dirty="0">
              <a:solidFill>
                <a:schemeClr val="tx1"/>
              </a:solidFill>
              <a:latin typeface="メイリオ" panose="020B0604030504040204" pitchFamily="50" charset="-128"/>
              <a:ea typeface="メイリオ" panose="020B0604030504040204" pitchFamily="50" charset="-128"/>
            </a:endParaRPr>
          </a:p>
        </p:txBody>
      </p:sp>
      <p:grpSp>
        <p:nvGrpSpPr>
          <p:cNvPr id="19" name="グループ化 18">
            <a:extLst>
              <a:ext uri="{FF2B5EF4-FFF2-40B4-BE49-F238E27FC236}">
                <a16:creationId xmlns:a16="http://schemas.microsoft.com/office/drawing/2014/main" id="{5A972C9F-5FF6-4D7E-8B32-9D5D819AFF37}"/>
              </a:ext>
            </a:extLst>
          </p:cNvPr>
          <p:cNvGrpSpPr/>
          <p:nvPr/>
        </p:nvGrpSpPr>
        <p:grpSpPr>
          <a:xfrm>
            <a:off x="1612607" y="5670569"/>
            <a:ext cx="2485264" cy="681791"/>
            <a:chOff x="2641366" y="2745718"/>
            <a:chExt cx="1486962" cy="954107"/>
          </a:xfrm>
        </p:grpSpPr>
        <p:sp>
          <p:nvSpPr>
            <p:cNvPr id="20" name="テキスト ボックス 19">
              <a:extLst>
                <a:ext uri="{FF2B5EF4-FFF2-40B4-BE49-F238E27FC236}">
                  <a16:creationId xmlns:a16="http://schemas.microsoft.com/office/drawing/2014/main" id="{3B551505-C43B-4117-83C3-EC346E55B91F}"/>
                </a:ext>
              </a:extLst>
            </p:cNvPr>
            <p:cNvSpPr txBox="1"/>
            <p:nvPr/>
          </p:nvSpPr>
          <p:spPr>
            <a:xfrm>
              <a:off x="2641366" y="2745718"/>
              <a:ext cx="1481490" cy="954107"/>
            </a:xfrm>
            <a:prstGeom prst="rect">
              <a:avLst/>
            </a:prstGeom>
            <a:noFill/>
            <a:effectLst>
              <a:softEdge rad="127000"/>
            </a:effectLst>
          </p:spPr>
          <p:txBody>
            <a:bodyPr wrap="square" rtlCol="0">
              <a:spAutoFit/>
            </a:bodyPr>
            <a:lstStyle/>
            <a:p>
              <a:pPr algn="ctr"/>
              <a:r>
                <a:rPr kumimoji="1" lang="ja-JP" altLang="en-US" sz="2800" b="1" dirty="0">
                  <a:ln w="38100">
                    <a:solidFill>
                      <a:schemeClr val="bg1"/>
                    </a:solidFill>
                  </a:ln>
                  <a:solidFill>
                    <a:schemeClr val="bg1"/>
                  </a:solidFill>
                  <a:latin typeface="メイリオ" panose="020B0604030504040204" pitchFamily="50" charset="-128"/>
                  <a:ea typeface="メイリオ" panose="020B0604030504040204" pitchFamily="50" charset="-128"/>
                </a:rPr>
                <a:t>レストラン</a:t>
              </a:r>
            </a:p>
          </p:txBody>
        </p:sp>
        <p:sp>
          <p:nvSpPr>
            <p:cNvPr id="21" name="テキスト ボックス 20">
              <a:extLst>
                <a:ext uri="{FF2B5EF4-FFF2-40B4-BE49-F238E27FC236}">
                  <a16:creationId xmlns:a16="http://schemas.microsoft.com/office/drawing/2014/main" id="{B3418574-0353-4A14-9965-E40BA27145F5}"/>
                </a:ext>
              </a:extLst>
            </p:cNvPr>
            <p:cNvSpPr txBox="1"/>
            <p:nvPr/>
          </p:nvSpPr>
          <p:spPr>
            <a:xfrm>
              <a:off x="2646838" y="2745718"/>
              <a:ext cx="1481490" cy="523220"/>
            </a:xfrm>
            <a:prstGeom prst="rect">
              <a:avLst/>
            </a:prstGeom>
            <a:noFill/>
            <a:effectLst>
              <a:softEdge rad="127000"/>
            </a:effectLst>
          </p:spPr>
          <p:txBody>
            <a:bodyPr wrap="square" rtlCol="0">
              <a:spAutoFit/>
            </a:bodyPr>
            <a:lstStyle/>
            <a:p>
              <a:pPr algn="ctr"/>
              <a:r>
                <a:rPr kumimoji="1" lang="ja-JP" altLang="en-US" sz="2800" b="1" dirty="0">
                  <a:latin typeface="メイリオ" panose="020B0604030504040204" pitchFamily="50" charset="-128"/>
                  <a:ea typeface="メイリオ" panose="020B0604030504040204" pitchFamily="50" charset="-128"/>
                </a:rPr>
                <a:t>レストラン</a:t>
              </a:r>
            </a:p>
          </p:txBody>
        </p:sp>
      </p:grpSp>
      <p:grpSp>
        <p:nvGrpSpPr>
          <p:cNvPr id="22" name="グループ化 21">
            <a:extLst>
              <a:ext uri="{FF2B5EF4-FFF2-40B4-BE49-F238E27FC236}">
                <a16:creationId xmlns:a16="http://schemas.microsoft.com/office/drawing/2014/main" id="{7C1B9B8D-3377-4BA2-8F91-AD772A185F1C}"/>
              </a:ext>
            </a:extLst>
          </p:cNvPr>
          <p:cNvGrpSpPr/>
          <p:nvPr/>
        </p:nvGrpSpPr>
        <p:grpSpPr>
          <a:xfrm>
            <a:off x="5619177" y="5663217"/>
            <a:ext cx="2476118" cy="523220"/>
            <a:chOff x="2641366" y="2745718"/>
            <a:chExt cx="1481490" cy="732201"/>
          </a:xfrm>
        </p:grpSpPr>
        <p:sp>
          <p:nvSpPr>
            <p:cNvPr id="23" name="テキスト ボックス 22">
              <a:extLst>
                <a:ext uri="{FF2B5EF4-FFF2-40B4-BE49-F238E27FC236}">
                  <a16:creationId xmlns:a16="http://schemas.microsoft.com/office/drawing/2014/main" id="{4C0BDFF1-4209-471A-A09C-AAFC4188A421}"/>
                </a:ext>
              </a:extLst>
            </p:cNvPr>
            <p:cNvSpPr txBox="1"/>
            <p:nvPr/>
          </p:nvSpPr>
          <p:spPr>
            <a:xfrm>
              <a:off x="2641366" y="2745718"/>
              <a:ext cx="1481490" cy="732201"/>
            </a:xfrm>
            <a:prstGeom prst="rect">
              <a:avLst/>
            </a:prstGeom>
            <a:noFill/>
            <a:effectLst>
              <a:softEdge rad="127000"/>
            </a:effectLst>
          </p:spPr>
          <p:txBody>
            <a:bodyPr wrap="square" rtlCol="0">
              <a:spAutoFit/>
            </a:bodyPr>
            <a:lstStyle/>
            <a:p>
              <a:pPr algn="ctr"/>
              <a:r>
                <a:rPr kumimoji="1" lang="ja-JP" altLang="en-US" sz="2800" b="1" dirty="0">
                  <a:ln w="38100">
                    <a:solidFill>
                      <a:schemeClr val="bg1"/>
                    </a:solidFill>
                  </a:ln>
                  <a:solidFill>
                    <a:schemeClr val="bg1"/>
                  </a:solidFill>
                  <a:latin typeface="メイリオ" panose="020B0604030504040204" pitchFamily="50" charset="-128"/>
                  <a:ea typeface="メイリオ" panose="020B0604030504040204" pitchFamily="50" charset="-128"/>
                </a:rPr>
                <a:t>乗り物</a:t>
              </a:r>
            </a:p>
          </p:txBody>
        </p:sp>
        <p:sp>
          <p:nvSpPr>
            <p:cNvPr id="24" name="テキスト ボックス 23">
              <a:extLst>
                <a:ext uri="{FF2B5EF4-FFF2-40B4-BE49-F238E27FC236}">
                  <a16:creationId xmlns:a16="http://schemas.microsoft.com/office/drawing/2014/main" id="{08E50816-659E-44AD-8E53-C04F4E701B39}"/>
                </a:ext>
              </a:extLst>
            </p:cNvPr>
            <p:cNvSpPr txBox="1"/>
            <p:nvPr/>
          </p:nvSpPr>
          <p:spPr>
            <a:xfrm>
              <a:off x="2641366" y="2745718"/>
              <a:ext cx="1481490" cy="732201"/>
            </a:xfrm>
            <a:prstGeom prst="rect">
              <a:avLst/>
            </a:prstGeom>
            <a:noFill/>
            <a:effectLst>
              <a:softEdge rad="127000"/>
            </a:effectLst>
          </p:spPr>
          <p:txBody>
            <a:bodyPr wrap="square" rtlCol="0">
              <a:spAutoFit/>
            </a:bodyPr>
            <a:lstStyle/>
            <a:p>
              <a:pPr algn="ctr"/>
              <a:r>
                <a:rPr kumimoji="1" lang="ja-JP" altLang="en-US" sz="2800" b="1" dirty="0">
                  <a:latin typeface="メイリオ" panose="020B0604030504040204" pitchFamily="50" charset="-128"/>
                  <a:ea typeface="メイリオ" panose="020B0604030504040204" pitchFamily="50" charset="-128"/>
                </a:rPr>
                <a:t>乗り物</a:t>
              </a:r>
            </a:p>
          </p:txBody>
        </p:sp>
      </p:grpSp>
      <p:sp>
        <p:nvSpPr>
          <p:cNvPr id="9" name="タイトル 1">
            <a:extLst>
              <a:ext uri="{FF2B5EF4-FFF2-40B4-BE49-F238E27FC236}">
                <a16:creationId xmlns:a16="http://schemas.microsoft.com/office/drawing/2014/main" id="{F17493EA-6133-4140-AEEF-1A7B3BB76494}"/>
              </a:ext>
            </a:extLst>
          </p:cNvPr>
          <p:cNvSpPr txBox="1">
            <a:spLocks/>
          </p:cNvSpPr>
          <p:nvPr/>
        </p:nvSpPr>
        <p:spPr>
          <a:xfrm>
            <a:off x="1522235" y="2891225"/>
            <a:ext cx="6510349" cy="681791"/>
          </a:xfrm>
          <a:prstGeom prst="rect">
            <a:avLst/>
          </a:prstGeom>
        </p:spPr>
        <p:txBody>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9pPr>
          </a:lstStyle>
          <a:p>
            <a:pPr algn="l"/>
            <a:r>
              <a:rPr lang="en-US" altLang="ja-JP" sz="2800" b="1" kern="0" dirty="0">
                <a:solidFill>
                  <a:srgbClr val="FF0000"/>
                </a:solidFill>
                <a:latin typeface="メイリオ" panose="020B0604030504040204" pitchFamily="50" charset="-128"/>
                <a:ea typeface="メイリオ" panose="020B0604030504040204" pitchFamily="50" charset="-128"/>
              </a:rPr>
              <a:t>2020</a:t>
            </a:r>
            <a:r>
              <a:rPr lang="ja-JP" altLang="en-US" sz="2800" b="1" kern="0" dirty="0">
                <a:solidFill>
                  <a:srgbClr val="FF0000"/>
                </a:solidFill>
                <a:latin typeface="メイリオ" panose="020B0604030504040204" pitchFamily="50" charset="-128"/>
                <a:ea typeface="メイリオ" panose="020B0604030504040204" pitchFamily="50" charset="-128"/>
              </a:rPr>
              <a:t>年４月から原則「屋内禁煙」に</a:t>
            </a:r>
            <a:endParaRPr lang="en-US" altLang="ja-JP" sz="2800" b="1" kern="0" dirty="0">
              <a:solidFill>
                <a:srgbClr val="FF0000"/>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456FED4E-AB09-4053-B942-D90EB72627C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874" b="56877" l="16870" r="82261">
                        <a14:foregroundMark x1="49043" y1="9742" x2="48000" y2="53152"/>
                        <a14:foregroundMark x1="37565" y1="14040" x2="73217" y2="41834"/>
                        <a14:foregroundMark x1="63826" y1="13324" x2="25913" y2="38682"/>
                        <a14:foregroundMark x1="70261" y1="18338" x2="47478" y2="53582"/>
                        <a14:foregroundMark x1="54261" y1="11175" x2="65565" y2="48567"/>
                        <a14:foregroundMark x1="33217" y1="15759" x2="71304" y2="43266"/>
                        <a14:foregroundMark x1="36348" y1="14040" x2="45217" y2="23926"/>
                        <a14:foregroundMark x1="58957" y1="12321" x2="74435" y2="39112"/>
                        <a14:foregroundMark x1="66435" y1="28080" x2="66435" y2="33811"/>
                        <a14:foregroundMark x1="72870" y1="22206" x2="61565" y2="43410"/>
                        <a14:foregroundMark x1="60696" y1="41404" x2="51130" y2="53438"/>
                        <a14:foregroundMark x1="44870" y1="41834" x2="61217" y2="48997"/>
                        <a14:foregroundMark x1="43304" y1="45702" x2="34087" y2="28797"/>
                        <a14:foregroundMark x1="33739" y1="24499" x2="31130" y2="28510"/>
                        <a14:foregroundMark x1="26435" y1="23926" x2="44696" y2="34527"/>
                        <a14:foregroundMark x1="29391" y1="19771" x2="42609" y2="32808"/>
                        <a14:foregroundMark x1="36000" y1="37393" x2="31304" y2="47994"/>
                        <a14:foregroundMark x1="37565" y1="38395" x2="42435" y2="52292"/>
                      </a14:backgroundRemoval>
                    </a14:imgEffect>
                  </a14:imgLayer>
                </a14:imgProps>
              </a:ext>
            </a:extLst>
          </a:blip>
          <a:srcRect l="13504" t="4859" r="14756" b="42085"/>
          <a:stretch/>
        </p:blipFill>
        <p:spPr>
          <a:xfrm>
            <a:off x="1510691" y="3478797"/>
            <a:ext cx="2413407" cy="2166655"/>
          </a:xfrm>
          <a:prstGeom prst="rect">
            <a:avLst/>
          </a:prstGeom>
        </p:spPr>
      </p:pic>
      <p:pic>
        <p:nvPicPr>
          <p:cNvPr id="27" name="図 26">
            <a:extLst>
              <a:ext uri="{FF2B5EF4-FFF2-40B4-BE49-F238E27FC236}">
                <a16:creationId xmlns:a16="http://schemas.microsoft.com/office/drawing/2014/main" id="{6079AF98-DEBD-40A3-84BD-EACBC96E8D1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874" b="56877" l="16870" r="82261">
                        <a14:foregroundMark x1="49043" y1="9742" x2="48000" y2="53152"/>
                        <a14:foregroundMark x1="37565" y1="14040" x2="73217" y2="41834"/>
                        <a14:foregroundMark x1="63826" y1="13324" x2="25913" y2="38682"/>
                        <a14:foregroundMark x1="70261" y1="18338" x2="47478" y2="53582"/>
                        <a14:foregroundMark x1="54261" y1="11175" x2="65565" y2="48567"/>
                        <a14:foregroundMark x1="33217" y1="15759" x2="71304" y2="43266"/>
                        <a14:foregroundMark x1="36348" y1="14040" x2="45217" y2="23926"/>
                        <a14:foregroundMark x1="58957" y1="12321" x2="74435" y2="39112"/>
                        <a14:foregroundMark x1="66435" y1="28080" x2="66435" y2="33811"/>
                        <a14:foregroundMark x1="72870" y1="22206" x2="61565" y2="43410"/>
                        <a14:foregroundMark x1="60696" y1="41404" x2="51130" y2="53438"/>
                        <a14:foregroundMark x1="44870" y1="41834" x2="61217" y2="48997"/>
                        <a14:foregroundMark x1="43304" y1="45702" x2="34087" y2="28797"/>
                        <a14:foregroundMark x1="33739" y1="24499" x2="31130" y2="28510"/>
                        <a14:foregroundMark x1="26435" y1="23926" x2="44696" y2="34527"/>
                        <a14:foregroundMark x1="29391" y1="19771" x2="42609" y2="32808"/>
                        <a14:foregroundMark x1="36000" y1="37393" x2="31304" y2="47994"/>
                        <a14:foregroundMark x1="37565" y1="38395" x2="42435" y2="52292"/>
                      </a14:backgroundRemoval>
                    </a14:imgEffect>
                  </a14:imgLayer>
                </a14:imgProps>
              </a:ext>
            </a:extLst>
          </a:blip>
          <a:srcRect l="13504" t="4859" r="14756" b="42085"/>
          <a:stretch/>
        </p:blipFill>
        <p:spPr>
          <a:xfrm>
            <a:off x="5619177" y="3494434"/>
            <a:ext cx="2413407" cy="2166655"/>
          </a:xfrm>
          <a:prstGeom prst="rect">
            <a:avLst/>
          </a:prstGeom>
        </p:spPr>
      </p:pic>
      <p:pic>
        <p:nvPicPr>
          <p:cNvPr id="4" name="図 3">
            <a:extLst>
              <a:ext uri="{FF2B5EF4-FFF2-40B4-BE49-F238E27FC236}">
                <a16:creationId xmlns:a16="http://schemas.microsoft.com/office/drawing/2014/main" id="{B023F136-E9F3-45C7-93E8-A91297DD19E2}"/>
              </a:ext>
            </a:extLst>
          </p:cNvPr>
          <p:cNvPicPr>
            <a:picLocks noChangeAspect="1"/>
          </p:cNvPicPr>
          <p:nvPr/>
        </p:nvPicPr>
        <p:blipFill>
          <a:blip r:embed="rId7"/>
          <a:stretch>
            <a:fillRect/>
          </a:stretch>
        </p:blipFill>
        <p:spPr>
          <a:xfrm>
            <a:off x="64008" y="5312512"/>
            <a:ext cx="1060891" cy="1505070"/>
          </a:xfrm>
          <a:prstGeom prst="rect">
            <a:avLst/>
          </a:prstGeom>
        </p:spPr>
      </p:pic>
      <p:sp>
        <p:nvSpPr>
          <p:cNvPr id="26" name="テキスト ボックス 25">
            <a:extLst>
              <a:ext uri="{FF2B5EF4-FFF2-40B4-BE49-F238E27FC236}">
                <a16:creationId xmlns:a16="http://schemas.microsoft.com/office/drawing/2014/main" id="{150A68AD-0ADC-4874-A774-84FBDC734AD8}"/>
              </a:ext>
            </a:extLst>
          </p:cNvPr>
          <p:cNvSpPr txBox="1"/>
          <p:nvPr/>
        </p:nvSpPr>
        <p:spPr>
          <a:xfrm>
            <a:off x="847259" y="-27384"/>
            <a:ext cx="2369996" cy="338554"/>
          </a:xfrm>
          <a:prstGeom prst="rect">
            <a:avLst/>
          </a:prstGeom>
          <a:noFill/>
        </p:spPr>
        <p:txBody>
          <a:bodyPr wrap="square" rtlCol="0">
            <a:spAutoFit/>
          </a:bodyPr>
          <a:lstStyle/>
          <a:p>
            <a:r>
              <a:rPr lang="ja-JP" altLang="en-US"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じゅ  どう   きつ  えん</a:t>
            </a:r>
            <a:endParaRPr kumimoji="1" lang="en-US" altLang="ja-JP"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8AE2E30F-60A6-48DE-94BC-90B1AC7ED4EA}"/>
              </a:ext>
            </a:extLst>
          </p:cNvPr>
          <p:cNvSpPr txBox="1"/>
          <p:nvPr/>
        </p:nvSpPr>
        <p:spPr>
          <a:xfrm>
            <a:off x="3131840" y="777786"/>
            <a:ext cx="2933911" cy="307777"/>
          </a:xfrm>
          <a:prstGeom prst="rect">
            <a:avLst/>
          </a:prstGeom>
          <a:noFill/>
        </p:spPr>
        <p:txBody>
          <a:bodyPr wrap="square" rtlCol="0">
            <a:spAutoFit/>
          </a:bodyPr>
          <a:lstStyle/>
          <a:p>
            <a:r>
              <a:rPr lang="ja-JP" altLang="en-US" sz="1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けんこう  ぞうしん ほう　</a:t>
            </a:r>
            <a:endParaRPr kumimoji="1" lang="en-US" altLang="ja-JP" sz="1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D0AD0197-2809-4C40-B3BC-11B4E1AE525D}"/>
              </a:ext>
            </a:extLst>
          </p:cNvPr>
          <p:cNvSpPr txBox="1"/>
          <p:nvPr/>
        </p:nvSpPr>
        <p:spPr>
          <a:xfrm>
            <a:off x="5508104" y="764646"/>
            <a:ext cx="1152128" cy="307777"/>
          </a:xfrm>
          <a:prstGeom prst="rect">
            <a:avLst/>
          </a:prstGeom>
          <a:noFill/>
        </p:spPr>
        <p:txBody>
          <a:bodyPr wrap="square" rtlCol="0">
            <a:spAutoFit/>
          </a:bodyPr>
          <a:lstStyle/>
          <a:p>
            <a:r>
              <a:rPr lang="ja-JP" altLang="en-US" sz="1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かい せい　</a:t>
            </a:r>
            <a:endParaRPr kumimoji="1" lang="en-US" altLang="ja-JP" sz="1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0" name="タイトル 1">
            <a:extLst>
              <a:ext uri="{FF2B5EF4-FFF2-40B4-BE49-F238E27FC236}">
                <a16:creationId xmlns:a16="http://schemas.microsoft.com/office/drawing/2014/main" id="{2DEC772D-7190-41C3-BAE7-F12BD5CCF207}"/>
              </a:ext>
            </a:extLst>
          </p:cNvPr>
          <p:cNvSpPr txBox="1">
            <a:spLocks/>
          </p:cNvSpPr>
          <p:nvPr/>
        </p:nvSpPr>
        <p:spPr>
          <a:xfrm>
            <a:off x="-388501" y="1458564"/>
            <a:ext cx="3239167" cy="706866"/>
          </a:xfrm>
          <a:custGeom>
            <a:avLst/>
            <a:gdLst>
              <a:gd name="connsiteX0" fmla="*/ 0 w 8712968"/>
              <a:gd name="connsiteY0" fmla="*/ 0 h 1178903"/>
              <a:gd name="connsiteX1" fmla="*/ 408839 w 8712968"/>
              <a:gd name="connsiteY1" fmla="*/ 0 h 1178903"/>
              <a:gd name="connsiteX2" fmla="*/ 1079068 w 8712968"/>
              <a:gd name="connsiteY2" fmla="*/ 0 h 1178903"/>
              <a:gd name="connsiteX3" fmla="*/ 1575037 w 8712968"/>
              <a:gd name="connsiteY3" fmla="*/ 0 h 1178903"/>
              <a:gd name="connsiteX4" fmla="*/ 2158135 w 8712968"/>
              <a:gd name="connsiteY4" fmla="*/ 0 h 1178903"/>
              <a:gd name="connsiteX5" fmla="*/ 2915493 w 8712968"/>
              <a:gd name="connsiteY5" fmla="*/ 0 h 1178903"/>
              <a:gd name="connsiteX6" fmla="*/ 3411462 w 8712968"/>
              <a:gd name="connsiteY6" fmla="*/ 0 h 1178903"/>
              <a:gd name="connsiteX7" fmla="*/ 4168820 w 8712968"/>
              <a:gd name="connsiteY7" fmla="*/ 0 h 1178903"/>
              <a:gd name="connsiteX8" fmla="*/ 4839048 w 8712968"/>
              <a:gd name="connsiteY8" fmla="*/ 0 h 1178903"/>
              <a:gd name="connsiteX9" fmla="*/ 5596406 w 8712968"/>
              <a:gd name="connsiteY9" fmla="*/ 0 h 1178903"/>
              <a:gd name="connsiteX10" fmla="*/ 6266635 w 8712968"/>
              <a:gd name="connsiteY10" fmla="*/ 0 h 1178903"/>
              <a:gd name="connsiteX11" fmla="*/ 6849733 w 8712968"/>
              <a:gd name="connsiteY11" fmla="*/ 0 h 1178903"/>
              <a:gd name="connsiteX12" fmla="*/ 7519962 w 8712968"/>
              <a:gd name="connsiteY12" fmla="*/ 0 h 1178903"/>
              <a:gd name="connsiteX13" fmla="*/ 7928801 w 8712968"/>
              <a:gd name="connsiteY13" fmla="*/ 0 h 1178903"/>
              <a:gd name="connsiteX14" fmla="*/ 8712968 w 8712968"/>
              <a:gd name="connsiteY14" fmla="*/ 0 h 1178903"/>
              <a:gd name="connsiteX15" fmla="*/ 8712968 w 8712968"/>
              <a:gd name="connsiteY15" fmla="*/ 554084 h 1178903"/>
              <a:gd name="connsiteX16" fmla="*/ 8712968 w 8712968"/>
              <a:gd name="connsiteY16" fmla="*/ 1178903 h 1178903"/>
              <a:gd name="connsiteX17" fmla="*/ 8042740 w 8712968"/>
              <a:gd name="connsiteY17" fmla="*/ 1178903 h 1178903"/>
              <a:gd name="connsiteX18" fmla="*/ 7459641 w 8712968"/>
              <a:gd name="connsiteY18" fmla="*/ 1178903 h 1178903"/>
              <a:gd name="connsiteX19" fmla="*/ 6615153 w 8712968"/>
              <a:gd name="connsiteY19" fmla="*/ 1178903 h 1178903"/>
              <a:gd name="connsiteX20" fmla="*/ 5770666 w 8712968"/>
              <a:gd name="connsiteY20" fmla="*/ 1178903 h 1178903"/>
              <a:gd name="connsiteX21" fmla="*/ 4926178 w 8712968"/>
              <a:gd name="connsiteY21" fmla="*/ 1178903 h 1178903"/>
              <a:gd name="connsiteX22" fmla="*/ 4343079 w 8712968"/>
              <a:gd name="connsiteY22" fmla="*/ 1178903 h 1178903"/>
              <a:gd name="connsiteX23" fmla="*/ 3498592 w 8712968"/>
              <a:gd name="connsiteY23" fmla="*/ 1178903 h 1178903"/>
              <a:gd name="connsiteX24" fmla="*/ 3002623 w 8712968"/>
              <a:gd name="connsiteY24" fmla="*/ 1178903 h 1178903"/>
              <a:gd name="connsiteX25" fmla="*/ 2593784 w 8712968"/>
              <a:gd name="connsiteY25" fmla="*/ 1178903 h 1178903"/>
              <a:gd name="connsiteX26" fmla="*/ 1923555 w 8712968"/>
              <a:gd name="connsiteY26" fmla="*/ 1178903 h 1178903"/>
              <a:gd name="connsiteX27" fmla="*/ 1079068 w 8712968"/>
              <a:gd name="connsiteY27" fmla="*/ 1178903 h 1178903"/>
              <a:gd name="connsiteX28" fmla="*/ 0 w 8712968"/>
              <a:gd name="connsiteY28" fmla="*/ 1178903 h 1178903"/>
              <a:gd name="connsiteX29" fmla="*/ 0 w 8712968"/>
              <a:gd name="connsiteY29" fmla="*/ 565873 h 1178903"/>
              <a:gd name="connsiteX30" fmla="*/ 0 w 8712968"/>
              <a:gd name="connsiteY30" fmla="*/ 0 h 117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12968" h="1178903" fill="none" extrusionOk="0">
                <a:moveTo>
                  <a:pt x="0" y="0"/>
                </a:moveTo>
                <a:cubicBezTo>
                  <a:pt x="132298" y="8024"/>
                  <a:pt x="279454" y="-5562"/>
                  <a:pt x="408839" y="0"/>
                </a:cubicBezTo>
                <a:cubicBezTo>
                  <a:pt x="538224" y="5562"/>
                  <a:pt x="813620" y="23190"/>
                  <a:pt x="1079068" y="0"/>
                </a:cubicBezTo>
                <a:cubicBezTo>
                  <a:pt x="1344516" y="-23190"/>
                  <a:pt x="1330052" y="-19093"/>
                  <a:pt x="1575037" y="0"/>
                </a:cubicBezTo>
                <a:cubicBezTo>
                  <a:pt x="1820022" y="19093"/>
                  <a:pt x="2036152" y="19761"/>
                  <a:pt x="2158135" y="0"/>
                </a:cubicBezTo>
                <a:cubicBezTo>
                  <a:pt x="2280118" y="-19761"/>
                  <a:pt x="2734770" y="11874"/>
                  <a:pt x="2915493" y="0"/>
                </a:cubicBezTo>
                <a:cubicBezTo>
                  <a:pt x="3096216" y="-11874"/>
                  <a:pt x="3248377" y="-11776"/>
                  <a:pt x="3411462" y="0"/>
                </a:cubicBezTo>
                <a:cubicBezTo>
                  <a:pt x="3574547" y="11776"/>
                  <a:pt x="4008871" y="21414"/>
                  <a:pt x="4168820" y="0"/>
                </a:cubicBezTo>
                <a:cubicBezTo>
                  <a:pt x="4328769" y="-21414"/>
                  <a:pt x="4695434" y="27906"/>
                  <a:pt x="4839048" y="0"/>
                </a:cubicBezTo>
                <a:cubicBezTo>
                  <a:pt x="4982662" y="-27906"/>
                  <a:pt x="5351941" y="7109"/>
                  <a:pt x="5596406" y="0"/>
                </a:cubicBezTo>
                <a:cubicBezTo>
                  <a:pt x="5840871" y="-7109"/>
                  <a:pt x="6021255" y="-25968"/>
                  <a:pt x="6266635" y="0"/>
                </a:cubicBezTo>
                <a:cubicBezTo>
                  <a:pt x="6512015" y="25968"/>
                  <a:pt x="6652890" y="-19230"/>
                  <a:pt x="6849733" y="0"/>
                </a:cubicBezTo>
                <a:cubicBezTo>
                  <a:pt x="7046576" y="19230"/>
                  <a:pt x="7225230" y="-31381"/>
                  <a:pt x="7519962" y="0"/>
                </a:cubicBezTo>
                <a:cubicBezTo>
                  <a:pt x="7814694" y="31381"/>
                  <a:pt x="7835166" y="11"/>
                  <a:pt x="7928801" y="0"/>
                </a:cubicBezTo>
                <a:cubicBezTo>
                  <a:pt x="8022436" y="-11"/>
                  <a:pt x="8327748" y="15118"/>
                  <a:pt x="8712968" y="0"/>
                </a:cubicBezTo>
                <a:cubicBezTo>
                  <a:pt x="8698813" y="117708"/>
                  <a:pt x="8709778" y="294961"/>
                  <a:pt x="8712968" y="554084"/>
                </a:cubicBezTo>
                <a:cubicBezTo>
                  <a:pt x="8716158" y="813207"/>
                  <a:pt x="8739214" y="906342"/>
                  <a:pt x="8712968" y="1178903"/>
                </a:cubicBezTo>
                <a:cubicBezTo>
                  <a:pt x="8564205" y="1146791"/>
                  <a:pt x="8318938" y="1161682"/>
                  <a:pt x="8042740" y="1178903"/>
                </a:cubicBezTo>
                <a:cubicBezTo>
                  <a:pt x="7766542" y="1196124"/>
                  <a:pt x="7607790" y="1181078"/>
                  <a:pt x="7459641" y="1178903"/>
                </a:cubicBezTo>
                <a:cubicBezTo>
                  <a:pt x="7311492" y="1176728"/>
                  <a:pt x="6984593" y="1205660"/>
                  <a:pt x="6615153" y="1178903"/>
                </a:cubicBezTo>
                <a:cubicBezTo>
                  <a:pt x="6245713" y="1152146"/>
                  <a:pt x="6113518" y="1203141"/>
                  <a:pt x="5770666" y="1178903"/>
                </a:cubicBezTo>
                <a:cubicBezTo>
                  <a:pt x="5427814" y="1154665"/>
                  <a:pt x="5343254" y="1178150"/>
                  <a:pt x="4926178" y="1178903"/>
                </a:cubicBezTo>
                <a:cubicBezTo>
                  <a:pt x="4509102" y="1179656"/>
                  <a:pt x="4463303" y="1156096"/>
                  <a:pt x="4343079" y="1178903"/>
                </a:cubicBezTo>
                <a:cubicBezTo>
                  <a:pt x="4222855" y="1201710"/>
                  <a:pt x="3668337" y="1184161"/>
                  <a:pt x="3498592" y="1178903"/>
                </a:cubicBezTo>
                <a:cubicBezTo>
                  <a:pt x="3328847" y="1173645"/>
                  <a:pt x="3157442" y="1186194"/>
                  <a:pt x="3002623" y="1178903"/>
                </a:cubicBezTo>
                <a:cubicBezTo>
                  <a:pt x="2847804" y="1171612"/>
                  <a:pt x="2703026" y="1168122"/>
                  <a:pt x="2593784" y="1178903"/>
                </a:cubicBezTo>
                <a:cubicBezTo>
                  <a:pt x="2484542" y="1189684"/>
                  <a:pt x="2247217" y="1185289"/>
                  <a:pt x="1923555" y="1178903"/>
                </a:cubicBezTo>
                <a:cubicBezTo>
                  <a:pt x="1599893" y="1172517"/>
                  <a:pt x="1418718" y="1214301"/>
                  <a:pt x="1079068" y="1178903"/>
                </a:cubicBezTo>
                <a:cubicBezTo>
                  <a:pt x="739418" y="1143505"/>
                  <a:pt x="233260" y="1204085"/>
                  <a:pt x="0" y="1178903"/>
                </a:cubicBezTo>
                <a:cubicBezTo>
                  <a:pt x="-11688" y="948265"/>
                  <a:pt x="-8526" y="709716"/>
                  <a:pt x="0" y="565873"/>
                </a:cubicBezTo>
                <a:cubicBezTo>
                  <a:pt x="8526" y="422030"/>
                  <a:pt x="-8776" y="139570"/>
                  <a:pt x="0" y="0"/>
                </a:cubicBezTo>
                <a:close/>
              </a:path>
              <a:path w="8712968" h="1178903" stroke="0" extrusionOk="0">
                <a:moveTo>
                  <a:pt x="0" y="0"/>
                </a:moveTo>
                <a:cubicBezTo>
                  <a:pt x="203396" y="9447"/>
                  <a:pt x="463824" y="24524"/>
                  <a:pt x="670228" y="0"/>
                </a:cubicBezTo>
                <a:cubicBezTo>
                  <a:pt x="876632" y="-24524"/>
                  <a:pt x="921053" y="1061"/>
                  <a:pt x="1079068" y="0"/>
                </a:cubicBezTo>
                <a:cubicBezTo>
                  <a:pt x="1237083" y="-1061"/>
                  <a:pt x="1400682" y="-16030"/>
                  <a:pt x="1662166" y="0"/>
                </a:cubicBezTo>
                <a:cubicBezTo>
                  <a:pt x="1923650" y="16030"/>
                  <a:pt x="2021954" y="7330"/>
                  <a:pt x="2158135" y="0"/>
                </a:cubicBezTo>
                <a:cubicBezTo>
                  <a:pt x="2294316" y="-7330"/>
                  <a:pt x="2385402" y="-18414"/>
                  <a:pt x="2566974" y="0"/>
                </a:cubicBezTo>
                <a:cubicBezTo>
                  <a:pt x="2748546" y="18414"/>
                  <a:pt x="2959114" y="-19769"/>
                  <a:pt x="3062943" y="0"/>
                </a:cubicBezTo>
                <a:cubicBezTo>
                  <a:pt x="3166772" y="19769"/>
                  <a:pt x="3522185" y="-27408"/>
                  <a:pt x="3733172" y="0"/>
                </a:cubicBezTo>
                <a:cubicBezTo>
                  <a:pt x="3944159" y="27408"/>
                  <a:pt x="4128242" y="-11862"/>
                  <a:pt x="4316270" y="0"/>
                </a:cubicBezTo>
                <a:cubicBezTo>
                  <a:pt x="4504298" y="11862"/>
                  <a:pt x="4650763" y="4620"/>
                  <a:pt x="4812239" y="0"/>
                </a:cubicBezTo>
                <a:cubicBezTo>
                  <a:pt x="4973715" y="-4620"/>
                  <a:pt x="5116111" y="652"/>
                  <a:pt x="5395338" y="0"/>
                </a:cubicBezTo>
                <a:cubicBezTo>
                  <a:pt x="5674565" y="-652"/>
                  <a:pt x="5821899" y="17870"/>
                  <a:pt x="6065566" y="0"/>
                </a:cubicBezTo>
                <a:cubicBezTo>
                  <a:pt x="6309233" y="-17870"/>
                  <a:pt x="6663256" y="13880"/>
                  <a:pt x="6822924" y="0"/>
                </a:cubicBezTo>
                <a:cubicBezTo>
                  <a:pt x="6982592" y="-13880"/>
                  <a:pt x="7092815" y="-339"/>
                  <a:pt x="7231763" y="0"/>
                </a:cubicBezTo>
                <a:cubicBezTo>
                  <a:pt x="7370711" y="339"/>
                  <a:pt x="7700717" y="-31242"/>
                  <a:pt x="7901992" y="0"/>
                </a:cubicBezTo>
                <a:cubicBezTo>
                  <a:pt x="8103267" y="31242"/>
                  <a:pt x="8308044" y="-29336"/>
                  <a:pt x="8712968" y="0"/>
                </a:cubicBezTo>
                <a:cubicBezTo>
                  <a:pt x="8706401" y="122896"/>
                  <a:pt x="8712324" y="406995"/>
                  <a:pt x="8712968" y="577662"/>
                </a:cubicBezTo>
                <a:cubicBezTo>
                  <a:pt x="8713612" y="748329"/>
                  <a:pt x="8690027" y="1021703"/>
                  <a:pt x="8712968" y="1178903"/>
                </a:cubicBezTo>
                <a:cubicBezTo>
                  <a:pt x="8542695" y="1176843"/>
                  <a:pt x="8464228" y="1180840"/>
                  <a:pt x="8304129" y="1178903"/>
                </a:cubicBezTo>
                <a:cubicBezTo>
                  <a:pt x="8144030" y="1176966"/>
                  <a:pt x="7893122" y="1150697"/>
                  <a:pt x="7546771" y="1178903"/>
                </a:cubicBezTo>
                <a:cubicBezTo>
                  <a:pt x="7200420" y="1207109"/>
                  <a:pt x="7238619" y="1195163"/>
                  <a:pt x="6963672" y="1178903"/>
                </a:cubicBezTo>
                <a:cubicBezTo>
                  <a:pt x="6688725" y="1162643"/>
                  <a:pt x="6484428" y="1211699"/>
                  <a:pt x="6206314" y="1178903"/>
                </a:cubicBezTo>
                <a:cubicBezTo>
                  <a:pt x="5928200" y="1146107"/>
                  <a:pt x="5701810" y="1151085"/>
                  <a:pt x="5536086" y="1178903"/>
                </a:cubicBezTo>
                <a:cubicBezTo>
                  <a:pt x="5370362" y="1206721"/>
                  <a:pt x="5099786" y="1192873"/>
                  <a:pt x="4865858" y="1178903"/>
                </a:cubicBezTo>
                <a:cubicBezTo>
                  <a:pt x="4631930" y="1164933"/>
                  <a:pt x="4420748" y="1208276"/>
                  <a:pt x="4195629" y="1178903"/>
                </a:cubicBezTo>
                <a:cubicBezTo>
                  <a:pt x="3970510" y="1149530"/>
                  <a:pt x="3762175" y="1197829"/>
                  <a:pt x="3612531" y="1178903"/>
                </a:cubicBezTo>
                <a:cubicBezTo>
                  <a:pt x="3462887" y="1159977"/>
                  <a:pt x="3310379" y="1193268"/>
                  <a:pt x="3203691" y="1178903"/>
                </a:cubicBezTo>
                <a:cubicBezTo>
                  <a:pt x="3097003" y="1164538"/>
                  <a:pt x="2985393" y="1163392"/>
                  <a:pt x="2794852" y="1178903"/>
                </a:cubicBezTo>
                <a:cubicBezTo>
                  <a:pt x="2604311" y="1194414"/>
                  <a:pt x="2534074" y="1194465"/>
                  <a:pt x="2386013" y="1178903"/>
                </a:cubicBezTo>
                <a:cubicBezTo>
                  <a:pt x="2237952" y="1163341"/>
                  <a:pt x="2179759" y="1158678"/>
                  <a:pt x="1977174" y="1178903"/>
                </a:cubicBezTo>
                <a:cubicBezTo>
                  <a:pt x="1774589" y="1199128"/>
                  <a:pt x="1454007" y="1172717"/>
                  <a:pt x="1219816" y="1178903"/>
                </a:cubicBezTo>
                <a:cubicBezTo>
                  <a:pt x="985625" y="1185089"/>
                  <a:pt x="912597" y="1186991"/>
                  <a:pt x="723847" y="1178903"/>
                </a:cubicBezTo>
                <a:cubicBezTo>
                  <a:pt x="535097" y="1170815"/>
                  <a:pt x="324415" y="1151182"/>
                  <a:pt x="0" y="1178903"/>
                </a:cubicBezTo>
                <a:cubicBezTo>
                  <a:pt x="19416" y="946479"/>
                  <a:pt x="3348" y="877629"/>
                  <a:pt x="0" y="601241"/>
                </a:cubicBezTo>
                <a:cubicBezTo>
                  <a:pt x="-3348" y="324853"/>
                  <a:pt x="-29453" y="251888"/>
                  <a:pt x="0" y="0"/>
                </a:cubicBezTo>
                <a:close/>
              </a:path>
            </a:pathLst>
          </a:custGeom>
          <a:ln>
            <a:noFill/>
            <a:prstDash val="lgDash"/>
            <a:extLst>
              <a:ext uri="{C807C97D-BFC1-408E-A445-0C87EB9F89A2}">
                <ask:lineSketchStyleProps xmlns:ask="http://schemas.microsoft.com/office/drawing/2018/sketchyshapes" sd="3049178785">
                  <a:custGeom>
                    <a:avLst/>
                    <a:gdLst>
                      <a:gd name="connsiteX0" fmla="*/ 0 w 3239167"/>
                      <a:gd name="connsiteY0" fmla="*/ 0 h 706866"/>
                      <a:gd name="connsiteX1" fmla="*/ 151991 w 3239167"/>
                      <a:gd name="connsiteY1" fmla="*/ 0 h 706866"/>
                      <a:gd name="connsiteX2" fmla="*/ 401158 w 3239167"/>
                      <a:gd name="connsiteY2" fmla="*/ 0 h 706866"/>
                      <a:gd name="connsiteX3" fmla="*/ 585541 w 3239167"/>
                      <a:gd name="connsiteY3" fmla="*/ 0 h 706866"/>
                      <a:gd name="connsiteX4" fmla="*/ 802316 w 3239167"/>
                      <a:gd name="connsiteY4" fmla="*/ 0 h 706866"/>
                      <a:gd name="connsiteX5" fmla="*/ 1083875 w 3239167"/>
                      <a:gd name="connsiteY5" fmla="*/ 0 h 706866"/>
                      <a:gd name="connsiteX6" fmla="*/ 1268258 w 3239167"/>
                      <a:gd name="connsiteY6" fmla="*/ 0 h 706866"/>
                      <a:gd name="connsiteX7" fmla="*/ 1549816 w 3239167"/>
                      <a:gd name="connsiteY7" fmla="*/ 0 h 706866"/>
                      <a:gd name="connsiteX8" fmla="*/ 1798983 w 3239167"/>
                      <a:gd name="connsiteY8" fmla="*/ 0 h 706866"/>
                      <a:gd name="connsiteX9" fmla="*/ 2080541 w 3239167"/>
                      <a:gd name="connsiteY9" fmla="*/ 0 h 706866"/>
                      <a:gd name="connsiteX10" fmla="*/ 2329708 w 3239167"/>
                      <a:gd name="connsiteY10" fmla="*/ 0 h 706866"/>
                      <a:gd name="connsiteX11" fmla="*/ 2546483 w 3239167"/>
                      <a:gd name="connsiteY11" fmla="*/ 0 h 706866"/>
                      <a:gd name="connsiteX12" fmla="*/ 2795650 w 3239167"/>
                      <a:gd name="connsiteY12" fmla="*/ 0 h 706866"/>
                      <a:gd name="connsiteX13" fmla="*/ 2947642 w 3239167"/>
                      <a:gd name="connsiteY13" fmla="*/ 0 h 706866"/>
                      <a:gd name="connsiteX14" fmla="*/ 3239167 w 3239167"/>
                      <a:gd name="connsiteY14" fmla="*/ 0 h 706866"/>
                      <a:gd name="connsiteX15" fmla="*/ 3239167 w 3239167"/>
                      <a:gd name="connsiteY15" fmla="*/ 332226 h 706866"/>
                      <a:gd name="connsiteX16" fmla="*/ 3239167 w 3239167"/>
                      <a:gd name="connsiteY16" fmla="*/ 706866 h 706866"/>
                      <a:gd name="connsiteX17" fmla="*/ 2990000 w 3239167"/>
                      <a:gd name="connsiteY17" fmla="*/ 706866 h 706866"/>
                      <a:gd name="connsiteX18" fmla="*/ 2773225 w 3239167"/>
                      <a:gd name="connsiteY18" fmla="*/ 706866 h 706866"/>
                      <a:gd name="connsiteX19" fmla="*/ 2459275 w 3239167"/>
                      <a:gd name="connsiteY19" fmla="*/ 706866 h 706866"/>
                      <a:gd name="connsiteX20" fmla="*/ 2145325 w 3239167"/>
                      <a:gd name="connsiteY20" fmla="*/ 706866 h 706866"/>
                      <a:gd name="connsiteX21" fmla="*/ 1831375 w 3239167"/>
                      <a:gd name="connsiteY21" fmla="*/ 706866 h 706866"/>
                      <a:gd name="connsiteX22" fmla="*/ 1614600 w 3239167"/>
                      <a:gd name="connsiteY22" fmla="*/ 706866 h 706866"/>
                      <a:gd name="connsiteX23" fmla="*/ 1300650 w 3239167"/>
                      <a:gd name="connsiteY23" fmla="*/ 706866 h 706866"/>
                      <a:gd name="connsiteX24" fmla="*/ 1116266 w 3239167"/>
                      <a:gd name="connsiteY24" fmla="*/ 706866 h 706866"/>
                      <a:gd name="connsiteX25" fmla="*/ 964275 w 3239167"/>
                      <a:gd name="connsiteY25" fmla="*/ 706866 h 706866"/>
                      <a:gd name="connsiteX26" fmla="*/ 715108 w 3239167"/>
                      <a:gd name="connsiteY26" fmla="*/ 706866 h 706866"/>
                      <a:gd name="connsiteX27" fmla="*/ 401158 w 3239167"/>
                      <a:gd name="connsiteY27" fmla="*/ 706866 h 706866"/>
                      <a:gd name="connsiteX28" fmla="*/ 0 w 3239167"/>
                      <a:gd name="connsiteY28" fmla="*/ 706866 h 706866"/>
                      <a:gd name="connsiteX29" fmla="*/ 0 w 3239167"/>
                      <a:gd name="connsiteY29" fmla="*/ 339295 h 706866"/>
                      <a:gd name="connsiteX30" fmla="*/ 0 w 3239167"/>
                      <a:gd name="connsiteY30" fmla="*/ 0 h 706866"/>
                      <a:gd name="connsiteX0" fmla="*/ 0 w 3239167"/>
                      <a:gd name="connsiteY0" fmla="*/ 0 h 706866"/>
                      <a:gd name="connsiteX1" fmla="*/ 249166 w 3239167"/>
                      <a:gd name="connsiteY1" fmla="*/ 0 h 706866"/>
                      <a:gd name="connsiteX2" fmla="*/ 401158 w 3239167"/>
                      <a:gd name="connsiteY2" fmla="*/ 0 h 706866"/>
                      <a:gd name="connsiteX3" fmla="*/ 617933 w 3239167"/>
                      <a:gd name="connsiteY3" fmla="*/ 0 h 706866"/>
                      <a:gd name="connsiteX4" fmla="*/ 802316 w 3239167"/>
                      <a:gd name="connsiteY4" fmla="*/ 0 h 706866"/>
                      <a:gd name="connsiteX5" fmla="*/ 954308 w 3239167"/>
                      <a:gd name="connsiteY5" fmla="*/ 0 h 706866"/>
                      <a:gd name="connsiteX6" fmla="*/ 1138691 w 3239167"/>
                      <a:gd name="connsiteY6" fmla="*/ 0 h 706866"/>
                      <a:gd name="connsiteX7" fmla="*/ 1387858 w 3239167"/>
                      <a:gd name="connsiteY7" fmla="*/ 0 h 706866"/>
                      <a:gd name="connsiteX8" fmla="*/ 1604633 w 3239167"/>
                      <a:gd name="connsiteY8" fmla="*/ 0 h 706866"/>
                      <a:gd name="connsiteX9" fmla="*/ 1789016 w 3239167"/>
                      <a:gd name="connsiteY9" fmla="*/ 0 h 706866"/>
                      <a:gd name="connsiteX10" fmla="*/ 2005791 w 3239167"/>
                      <a:gd name="connsiteY10" fmla="*/ 0 h 706866"/>
                      <a:gd name="connsiteX11" fmla="*/ 2254958 w 3239167"/>
                      <a:gd name="connsiteY11" fmla="*/ 0 h 706866"/>
                      <a:gd name="connsiteX12" fmla="*/ 2536516 w 3239167"/>
                      <a:gd name="connsiteY12" fmla="*/ 0 h 706866"/>
                      <a:gd name="connsiteX13" fmla="*/ 2688508 w 3239167"/>
                      <a:gd name="connsiteY13" fmla="*/ 0 h 706866"/>
                      <a:gd name="connsiteX14" fmla="*/ 2937675 w 3239167"/>
                      <a:gd name="connsiteY14" fmla="*/ 0 h 706866"/>
                      <a:gd name="connsiteX15" fmla="*/ 3239167 w 3239167"/>
                      <a:gd name="connsiteY15" fmla="*/ 0 h 706866"/>
                      <a:gd name="connsiteX16" fmla="*/ 3239167 w 3239167"/>
                      <a:gd name="connsiteY16" fmla="*/ 346364 h 706866"/>
                      <a:gd name="connsiteX17" fmla="*/ 3239167 w 3239167"/>
                      <a:gd name="connsiteY17" fmla="*/ 706866 h 706866"/>
                      <a:gd name="connsiteX18" fmla="*/ 3087175 w 3239167"/>
                      <a:gd name="connsiteY18" fmla="*/ 706866 h 706866"/>
                      <a:gd name="connsiteX19" fmla="*/ 2805617 w 3239167"/>
                      <a:gd name="connsiteY19" fmla="*/ 706866 h 706866"/>
                      <a:gd name="connsiteX20" fmla="*/ 2588841 w 3239167"/>
                      <a:gd name="connsiteY20" fmla="*/ 706866 h 706866"/>
                      <a:gd name="connsiteX21" fmla="*/ 2307283 w 3239167"/>
                      <a:gd name="connsiteY21" fmla="*/ 706866 h 706866"/>
                      <a:gd name="connsiteX22" fmla="*/ 2058116 w 3239167"/>
                      <a:gd name="connsiteY22" fmla="*/ 706866 h 706866"/>
                      <a:gd name="connsiteX23" fmla="*/ 1808950 w 3239167"/>
                      <a:gd name="connsiteY23" fmla="*/ 706866 h 706866"/>
                      <a:gd name="connsiteX24" fmla="*/ 1559783 w 3239167"/>
                      <a:gd name="connsiteY24" fmla="*/ 706866 h 706866"/>
                      <a:gd name="connsiteX25" fmla="*/ 1343008 w 3239167"/>
                      <a:gd name="connsiteY25" fmla="*/ 706866 h 706866"/>
                      <a:gd name="connsiteX26" fmla="*/ 1191016 w 3239167"/>
                      <a:gd name="connsiteY26" fmla="*/ 706866 h 706866"/>
                      <a:gd name="connsiteX27" fmla="*/ 1039025 w 3239167"/>
                      <a:gd name="connsiteY27" fmla="*/ 706866 h 706866"/>
                      <a:gd name="connsiteX28" fmla="*/ 887033 w 3239167"/>
                      <a:gd name="connsiteY28" fmla="*/ 706866 h 706866"/>
                      <a:gd name="connsiteX29" fmla="*/ 735041 w 3239167"/>
                      <a:gd name="connsiteY29" fmla="*/ 706866 h 706866"/>
                      <a:gd name="connsiteX30" fmla="*/ 453483 w 3239167"/>
                      <a:gd name="connsiteY30" fmla="*/ 706866 h 706866"/>
                      <a:gd name="connsiteX31" fmla="*/ 269100 w 3239167"/>
                      <a:gd name="connsiteY31" fmla="*/ 706866 h 706866"/>
                      <a:gd name="connsiteX32" fmla="*/ 0 w 3239167"/>
                      <a:gd name="connsiteY32" fmla="*/ 706866 h 706866"/>
                      <a:gd name="connsiteX33" fmla="*/ 0 w 3239167"/>
                      <a:gd name="connsiteY33" fmla="*/ 360501 h 706866"/>
                      <a:gd name="connsiteX34" fmla="*/ 0 w 3239167"/>
                      <a:gd name="connsiteY34" fmla="*/ 0 h 70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39167" h="706866" fill="none" extrusionOk="0">
                        <a:moveTo>
                          <a:pt x="0" y="0"/>
                        </a:moveTo>
                        <a:cubicBezTo>
                          <a:pt x="46110" y="3523"/>
                          <a:pt x="102605" y="2186"/>
                          <a:pt x="151991" y="0"/>
                        </a:cubicBezTo>
                        <a:cubicBezTo>
                          <a:pt x="201278" y="19845"/>
                          <a:pt x="301326" y="10614"/>
                          <a:pt x="401158" y="0"/>
                        </a:cubicBezTo>
                        <a:cubicBezTo>
                          <a:pt x="499606" y="-13040"/>
                          <a:pt x="494623" y="-11372"/>
                          <a:pt x="585541" y="0"/>
                        </a:cubicBezTo>
                        <a:cubicBezTo>
                          <a:pt x="685285" y="15655"/>
                          <a:pt x="754719" y="15482"/>
                          <a:pt x="802316" y="0"/>
                        </a:cubicBezTo>
                        <a:cubicBezTo>
                          <a:pt x="846101" y="-11238"/>
                          <a:pt x="1015061" y="5978"/>
                          <a:pt x="1083875" y="0"/>
                        </a:cubicBezTo>
                        <a:cubicBezTo>
                          <a:pt x="1150660" y="-2917"/>
                          <a:pt x="1217771" y="-8718"/>
                          <a:pt x="1268258" y="0"/>
                        </a:cubicBezTo>
                        <a:cubicBezTo>
                          <a:pt x="1336902" y="4048"/>
                          <a:pt x="1480393" y="1681"/>
                          <a:pt x="1549816" y="0"/>
                        </a:cubicBezTo>
                        <a:cubicBezTo>
                          <a:pt x="1620818" y="-11299"/>
                          <a:pt x="1733904" y="10372"/>
                          <a:pt x="1798983" y="0"/>
                        </a:cubicBezTo>
                        <a:cubicBezTo>
                          <a:pt x="1858873" y="-11327"/>
                          <a:pt x="1991155" y="7050"/>
                          <a:pt x="2080541" y="0"/>
                        </a:cubicBezTo>
                        <a:cubicBezTo>
                          <a:pt x="2182960" y="7097"/>
                          <a:pt x="2233310" y="-24456"/>
                          <a:pt x="2329708" y="0"/>
                        </a:cubicBezTo>
                        <a:cubicBezTo>
                          <a:pt x="2422047" y="23166"/>
                          <a:pt x="2476678" y="-4693"/>
                          <a:pt x="2546483" y="0"/>
                        </a:cubicBezTo>
                        <a:cubicBezTo>
                          <a:pt x="2622870" y="-4568"/>
                          <a:pt x="2682059" y="-12070"/>
                          <a:pt x="2795650" y="0"/>
                        </a:cubicBezTo>
                        <a:cubicBezTo>
                          <a:pt x="2904291" y="18407"/>
                          <a:pt x="2915583" y="-2625"/>
                          <a:pt x="2947642" y="0"/>
                        </a:cubicBezTo>
                        <a:cubicBezTo>
                          <a:pt x="2997232" y="-22323"/>
                          <a:pt x="3072626" y="5995"/>
                          <a:pt x="3239167" y="0"/>
                        </a:cubicBezTo>
                        <a:cubicBezTo>
                          <a:pt x="3246770" y="71436"/>
                          <a:pt x="3249793" y="179578"/>
                          <a:pt x="3239167" y="332226"/>
                        </a:cubicBezTo>
                        <a:cubicBezTo>
                          <a:pt x="3232106" y="483262"/>
                          <a:pt x="3246257" y="543394"/>
                          <a:pt x="3239167" y="706866"/>
                        </a:cubicBezTo>
                        <a:cubicBezTo>
                          <a:pt x="3170036" y="689297"/>
                          <a:pt x="3091759" y="711556"/>
                          <a:pt x="2990000" y="706866"/>
                        </a:cubicBezTo>
                        <a:cubicBezTo>
                          <a:pt x="2892448" y="712175"/>
                          <a:pt x="2829638" y="708920"/>
                          <a:pt x="2773225" y="706866"/>
                        </a:cubicBezTo>
                        <a:cubicBezTo>
                          <a:pt x="2743726" y="714898"/>
                          <a:pt x="2606657" y="727042"/>
                          <a:pt x="2459275" y="706866"/>
                        </a:cubicBezTo>
                        <a:cubicBezTo>
                          <a:pt x="2320938" y="689588"/>
                          <a:pt x="2277105" y="722034"/>
                          <a:pt x="2145325" y="706866"/>
                        </a:cubicBezTo>
                        <a:cubicBezTo>
                          <a:pt x="2026117" y="691042"/>
                          <a:pt x="1983689" y="705734"/>
                          <a:pt x="1831375" y="706866"/>
                        </a:cubicBezTo>
                        <a:cubicBezTo>
                          <a:pt x="1676327" y="711371"/>
                          <a:pt x="1663374" y="694132"/>
                          <a:pt x="1614600" y="706866"/>
                        </a:cubicBezTo>
                        <a:cubicBezTo>
                          <a:pt x="1567229" y="731042"/>
                          <a:pt x="1360559" y="721768"/>
                          <a:pt x="1300650" y="706866"/>
                        </a:cubicBezTo>
                        <a:cubicBezTo>
                          <a:pt x="1234793" y="702440"/>
                          <a:pt x="1171918" y="707739"/>
                          <a:pt x="1116266" y="706866"/>
                        </a:cubicBezTo>
                        <a:cubicBezTo>
                          <a:pt x="1065566" y="702839"/>
                          <a:pt x="1014526" y="702157"/>
                          <a:pt x="964275" y="706866"/>
                        </a:cubicBezTo>
                        <a:cubicBezTo>
                          <a:pt x="918712" y="711763"/>
                          <a:pt x="844721" y="701228"/>
                          <a:pt x="715108" y="706866"/>
                        </a:cubicBezTo>
                        <a:cubicBezTo>
                          <a:pt x="589219" y="693350"/>
                          <a:pt x="542131" y="726610"/>
                          <a:pt x="401158" y="706866"/>
                        </a:cubicBezTo>
                        <a:cubicBezTo>
                          <a:pt x="289135" y="687635"/>
                          <a:pt x="103414" y="708638"/>
                          <a:pt x="0" y="706866"/>
                        </a:cubicBezTo>
                        <a:cubicBezTo>
                          <a:pt x="-5469" y="570255"/>
                          <a:pt x="9665" y="419505"/>
                          <a:pt x="0" y="339295"/>
                        </a:cubicBezTo>
                        <a:cubicBezTo>
                          <a:pt x="3146" y="259719"/>
                          <a:pt x="-10489" y="88274"/>
                          <a:pt x="0" y="0"/>
                        </a:cubicBezTo>
                        <a:close/>
                      </a:path>
                      <a:path w="3239167" h="706866" stroke="0" extrusionOk="0">
                        <a:moveTo>
                          <a:pt x="0" y="0"/>
                        </a:moveTo>
                        <a:cubicBezTo>
                          <a:pt x="71413" y="-10018"/>
                          <a:pt x="174386" y="17543"/>
                          <a:pt x="249166" y="0"/>
                        </a:cubicBezTo>
                        <a:cubicBezTo>
                          <a:pt x="324745" y="-15880"/>
                          <a:pt x="345308" y="1472"/>
                          <a:pt x="401158" y="0"/>
                        </a:cubicBezTo>
                        <a:cubicBezTo>
                          <a:pt x="457176" y="-6251"/>
                          <a:pt x="528954" y="-16205"/>
                          <a:pt x="617933" y="0"/>
                        </a:cubicBezTo>
                        <a:cubicBezTo>
                          <a:pt x="715117" y="7573"/>
                          <a:pt x="746815" y="202"/>
                          <a:pt x="802316" y="0"/>
                        </a:cubicBezTo>
                        <a:cubicBezTo>
                          <a:pt x="852693" y="-3363"/>
                          <a:pt x="882570" y="-13422"/>
                          <a:pt x="954308" y="0"/>
                        </a:cubicBezTo>
                        <a:cubicBezTo>
                          <a:pt x="1021740" y="17973"/>
                          <a:pt x="1100547" y="-10570"/>
                          <a:pt x="1138691" y="0"/>
                        </a:cubicBezTo>
                        <a:cubicBezTo>
                          <a:pt x="1178496" y="-6086"/>
                          <a:pt x="1300714" y="-18721"/>
                          <a:pt x="1387858" y="0"/>
                        </a:cubicBezTo>
                        <a:cubicBezTo>
                          <a:pt x="1464021" y="26537"/>
                          <a:pt x="1536012" y="7426"/>
                          <a:pt x="1604633" y="0"/>
                        </a:cubicBezTo>
                        <a:cubicBezTo>
                          <a:pt x="1683432" y="14376"/>
                          <a:pt x="1731288" y="838"/>
                          <a:pt x="1789016" y="0"/>
                        </a:cubicBezTo>
                        <a:cubicBezTo>
                          <a:pt x="1854022" y="-7954"/>
                          <a:pt x="1911285" y="2310"/>
                          <a:pt x="2005791" y="0"/>
                        </a:cubicBezTo>
                        <a:cubicBezTo>
                          <a:pt x="2114023" y="9762"/>
                          <a:pt x="2153579" y="10594"/>
                          <a:pt x="2254958" y="0"/>
                        </a:cubicBezTo>
                        <a:cubicBezTo>
                          <a:pt x="2346162" y="-8625"/>
                          <a:pt x="2482222" y="4129"/>
                          <a:pt x="2536516" y="0"/>
                        </a:cubicBezTo>
                        <a:cubicBezTo>
                          <a:pt x="2597338" y="-6340"/>
                          <a:pt x="2637228" y="1566"/>
                          <a:pt x="2688508" y="0"/>
                        </a:cubicBezTo>
                        <a:cubicBezTo>
                          <a:pt x="2744905" y="16167"/>
                          <a:pt x="2872547" y="-24480"/>
                          <a:pt x="2937675" y="0"/>
                        </a:cubicBezTo>
                        <a:cubicBezTo>
                          <a:pt x="3026341" y="8620"/>
                          <a:pt x="3073706" y="-20264"/>
                          <a:pt x="3239167" y="0"/>
                        </a:cubicBezTo>
                        <a:cubicBezTo>
                          <a:pt x="3237441" y="61081"/>
                          <a:pt x="3248288" y="245171"/>
                          <a:pt x="3239167" y="346364"/>
                        </a:cubicBezTo>
                        <a:cubicBezTo>
                          <a:pt x="3229826" y="453992"/>
                          <a:pt x="3218599" y="625939"/>
                          <a:pt x="3239167" y="706866"/>
                        </a:cubicBezTo>
                        <a:cubicBezTo>
                          <a:pt x="3175924" y="706560"/>
                          <a:pt x="3147062" y="706467"/>
                          <a:pt x="3087175" y="706866"/>
                        </a:cubicBezTo>
                        <a:cubicBezTo>
                          <a:pt x="3024519" y="688060"/>
                          <a:pt x="2937481" y="699600"/>
                          <a:pt x="2805617" y="706866"/>
                        </a:cubicBezTo>
                        <a:cubicBezTo>
                          <a:pt x="2680465" y="723033"/>
                          <a:pt x="2691263" y="719127"/>
                          <a:pt x="2588841" y="706866"/>
                        </a:cubicBezTo>
                        <a:cubicBezTo>
                          <a:pt x="2500682" y="694263"/>
                          <a:pt x="2413277" y="739556"/>
                          <a:pt x="2307283" y="706866"/>
                        </a:cubicBezTo>
                        <a:cubicBezTo>
                          <a:pt x="2192496" y="679016"/>
                          <a:pt x="2109875" y="702511"/>
                          <a:pt x="2058116" y="706866"/>
                        </a:cubicBezTo>
                        <a:cubicBezTo>
                          <a:pt x="1996841" y="726706"/>
                          <a:pt x="1894263" y="726578"/>
                          <a:pt x="1808950" y="706866"/>
                        </a:cubicBezTo>
                        <a:cubicBezTo>
                          <a:pt x="1723661" y="717436"/>
                          <a:pt x="1647117" y="732504"/>
                          <a:pt x="1559783" y="706866"/>
                        </a:cubicBezTo>
                        <a:cubicBezTo>
                          <a:pt x="1468948" y="676994"/>
                          <a:pt x="1395533" y="720911"/>
                          <a:pt x="1343008" y="706866"/>
                        </a:cubicBezTo>
                        <a:cubicBezTo>
                          <a:pt x="1290097" y="704468"/>
                          <a:pt x="1223224" y="721617"/>
                          <a:pt x="1191016" y="706866"/>
                        </a:cubicBezTo>
                        <a:cubicBezTo>
                          <a:pt x="1154996" y="691924"/>
                          <a:pt x="1110998" y="702776"/>
                          <a:pt x="1039025" y="706866"/>
                        </a:cubicBezTo>
                        <a:cubicBezTo>
                          <a:pt x="965600" y="712098"/>
                          <a:pt x="942798" y="711802"/>
                          <a:pt x="887033" y="706866"/>
                        </a:cubicBezTo>
                        <a:cubicBezTo>
                          <a:pt x="831866" y="697020"/>
                          <a:pt x="807498" y="693214"/>
                          <a:pt x="735041" y="706866"/>
                        </a:cubicBezTo>
                        <a:cubicBezTo>
                          <a:pt x="655793" y="728112"/>
                          <a:pt x="547740" y="701626"/>
                          <a:pt x="453483" y="706866"/>
                        </a:cubicBezTo>
                        <a:cubicBezTo>
                          <a:pt x="365963" y="709313"/>
                          <a:pt x="339410" y="709938"/>
                          <a:pt x="269100" y="706866"/>
                        </a:cubicBezTo>
                        <a:cubicBezTo>
                          <a:pt x="188987" y="704808"/>
                          <a:pt x="117761" y="697033"/>
                          <a:pt x="0" y="706866"/>
                        </a:cubicBezTo>
                        <a:cubicBezTo>
                          <a:pt x="10585" y="569700"/>
                          <a:pt x="-450" y="527853"/>
                          <a:pt x="0" y="360501"/>
                        </a:cubicBezTo>
                        <a:cubicBezTo>
                          <a:pt x="-4722" y="194139"/>
                          <a:pt x="-9088" y="144762"/>
                          <a:pt x="0" y="0"/>
                        </a:cubicBezTo>
                        <a:close/>
                      </a:path>
                      <a:path w="3239167" h="706866" fill="none" stroke="0" extrusionOk="0">
                        <a:moveTo>
                          <a:pt x="0" y="0"/>
                        </a:moveTo>
                        <a:cubicBezTo>
                          <a:pt x="53890" y="10324"/>
                          <a:pt x="107018" y="2047"/>
                          <a:pt x="151991" y="0"/>
                        </a:cubicBezTo>
                        <a:cubicBezTo>
                          <a:pt x="189971" y="3361"/>
                          <a:pt x="295949" y="-10044"/>
                          <a:pt x="401158" y="0"/>
                        </a:cubicBezTo>
                        <a:cubicBezTo>
                          <a:pt x="499061" y="-13525"/>
                          <a:pt x="494800" y="-10868"/>
                          <a:pt x="585541" y="0"/>
                        </a:cubicBezTo>
                        <a:cubicBezTo>
                          <a:pt x="679424" y="14521"/>
                          <a:pt x="756983" y="14703"/>
                          <a:pt x="802316" y="0"/>
                        </a:cubicBezTo>
                        <a:cubicBezTo>
                          <a:pt x="846633" y="-15067"/>
                          <a:pt x="1018679" y="8927"/>
                          <a:pt x="1083875" y="0"/>
                        </a:cubicBezTo>
                        <a:cubicBezTo>
                          <a:pt x="1147892" y="-6256"/>
                          <a:pt x="1212368" y="-4818"/>
                          <a:pt x="1268258" y="0"/>
                        </a:cubicBezTo>
                        <a:cubicBezTo>
                          <a:pt x="1331677" y="2328"/>
                          <a:pt x="1486713" y="640"/>
                          <a:pt x="1549816" y="0"/>
                        </a:cubicBezTo>
                        <a:cubicBezTo>
                          <a:pt x="1600442" y="-14843"/>
                          <a:pt x="1737168" y="9629"/>
                          <a:pt x="1798983" y="0"/>
                        </a:cubicBezTo>
                        <a:cubicBezTo>
                          <a:pt x="1843307" y="247"/>
                          <a:pt x="1982058" y="-8978"/>
                          <a:pt x="2080541" y="0"/>
                        </a:cubicBezTo>
                        <a:cubicBezTo>
                          <a:pt x="2168428" y="-2026"/>
                          <a:pt x="2235916" y="-30210"/>
                          <a:pt x="2329708" y="0"/>
                        </a:cubicBezTo>
                        <a:cubicBezTo>
                          <a:pt x="2406580" y="13102"/>
                          <a:pt x="2466772" y="-12308"/>
                          <a:pt x="2546483" y="0"/>
                        </a:cubicBezTo>
                        <a:cubicBezTo>
                          <a:pt x="2618211" y="5762"/>
                          <a:pt x="2702435" y="-24803"/>
                          <a:pt x="2795650" y="0"/>
                        </a:cubicBezTo>
                        <a:cubicBezTo>
                          <a:pt x="2901982" y="21646"/>
                          <a:pt x="2911958" y="579"/>
                          <a:pt x="2947642" y="0"/>
                        </a:cubicBezTo>
                        <a:cubicBezTo>
                          <a:pt x="2965127" y="12588"/>
                          <a:pt x="3105943" y="6528"/>
                          <a:pt x="3239167" y="0"/>
                        </a:cubicBezTo>
                        <a:cubicBezTo>
                          <a:pt x="3216408" y="88308"/>
                          <a:pt x="3225383" y="158599"/>
                          <a:pt x="3239167" y="332226"/>
                        </a:cubicBezTo>
                        <a:cubicBezTo>
                          <a:pt x="3241975" y="486019"/>
                          <a:pt x="3237346" y="537419"/>
                          <a:pt x="3239167" y="706866"/>
                        </a:cubicBezTo>
                        <a:cubicBezTo>
                          <a:pt x="3191554" y="705448"/>
                          <a:pt x="3091692" y="699840"/>
                          <a:pt x="2990000" y="706866"/>
                        </a:cubicBezTo>
                        <a:cubicBezTo>
                          <a:pt x="2891499" y="711418"/>
                          <a:pt x="2831560" y="709360"/>
                          <a:pt x="2773225" y="706866"/>
                        </a:cubicBezTo>
                        <a:cubicBezTo>
                          <a:pt x="2706716" y="715700"/>
                          <a:pt x="2587601" y="728300"/>
                          <a:pt x="2459275" y="706866"/>
                        </a:cubicBezTo>
                        <a:cubicBezTo>
                          <a:pt x="2318501" y="682208"/>
                          <a:pt x="2273500" y="735010"/>
                          <a:pt x="2145325" y="706866"/>
                        </a:cubicBezTo>
                        <a:cubicBezTo>
                          <a:pt x="2019654" y="691449"/>
                          <a:pt x="1982073" y="707086"/>
                          <a:pt x="1831375" y="706866"/>
                        </a:cubicBezTo>
                        <a:cubicBezTo>
                          <a:pt x="1679079" y="706098"/>
                          <a:pt x="1656539" y="697428"/>
                          <a:pt x="1614600" y="706866"/>
                        </a:cubicBezTo>
                        <a:cubicBezTo>
                          <a:pt x="1571847" y="722217"/>
                          <a:pt x="1359809" y="713438"/>
                          <a:pt x="1300650" y="706866"/>
                        </a:cubicBezTo>
                        <a:cubicBezTo>
                          <a:pt x="1233915" y="701603"/>
                          <a:pt x="1183416" y="710103"/>
                          <a:pt x="1116266" y="706866"/>
                        </a:cubicBezTo>
                        <a:cubicBezTo>
                          <a:pt x="1062738" y="708150"/>
                          <a:pt x="1005052" y="706509"/>
                          <a:pt x="964275" y="706866"/>
                        </a:cubicBezTo>
                        <a:cubicBezTo>
                          <a:pt x="939316" y="725088"/>
                          <a:pt x="825720" y="699405"/>
                          <a:pt x="715108" y="706866"/>
                        </a:cubicBezTo>
                        <a:cubicBezTo>
                          <a:pt x="595012" y="692851"/>
                          <a:pt x="516978" y="738538"/>
                          <a:pt x="401158" y="706866"/>
                        </a:cubicBezTo>
                        <a:cubicBezTo>
                          <a:pt x="286933" y="680912"/>
                          <a:pt x="85335" y="741834"/>
                          <a:pt x="0" y="706866"/>
                        </a:cubicBezTo>
                        <a:cubicBezTo>
                          <a:pt x="6538" y="552791"/>
                          <a:pt x="4541" y="415257"/>
                          <a:pt x="0" y="339295"/>
                        </a:cubicBezTo>
                        <a:cubicBezTo>
                          <a:pt x="236" y="258886"/>
                          <a:pt x="-18068" y="85699"/>
                          <a:pt x="0" y="0"/>
                        </a:cubicBezTo>
                        <a:close/>
                      </a:path>
                    </a:pathLst>
                  </a:custGeom>
                  <ask:type>
                    <ask:lineSketchFreehand/>
                  </ask:type>
                </ask:lineSketchStyleProps>
              </a:ext>
            </a:extLst>
          </a:ln>
        </p:spPr>
        <p:txBody>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9pPr>
          </a:lstStyle>
          <a:p>
            <a:endParaRPr lang="en-US" altLang="ja-JP" sz="100" b="1" kern="0" dirty="0">
              <a:solidFill>
                <a:schemeClr val="tx1"/>
              </a:solidFill>
              <a:latin typeface="メイリオ" panose="020B0604030504040204" pitchFamily="50" charset="-128"/>
              <a:ea typeface="メイリオ" panose="020B0604030504040204" pitchFamily="50" charset="-128"/>
            </a:endParaRPr>
          </a:p>
          <a:p>
            <a:endParaRPr lang="en-US" altLang="ja-JP" sz="400" b="1" kern="0" dirty="0">
              <a:solidFill>
                <a:schemeClr val="tx1"/>
              </a:solidFill>
              <a:latin typeface="メイリオ" panose="020B0604030504040204" pitchFamily="50" charset="-128"/>
              <a:ea typeface="メイリオ" panose="020B0604030504040204" pitchFamily="50" charset="-128"/>
            </a:endParaRPr>
          </a:p>
          <a:p>
            <a:r>
              <a:rPr lang="ja-JP" altLang="en-US" sz="1400" b="1" kern="0" dirty="0">
                <a:solidFill>
                  <a:schemeClr val="tx1"/>
                </a:solidFill>
                <a:latin typeface="メイリオ" panose="020B0604030504040204" pitchFamily="50" charset="-128"/>
                <a:ea typeface="メイリオ" panose="020B0604030504040204" pitchFamily="50" charset="-128"/>
              </a:rPr>
              <a:t>じゅどうきつえん</a:t>
            </a:r>
            <a:endParaRPr lang="en-US" altLang="ja-JP" sz="1400" b="1" kern="0" dirty="0">
              <a:solidFill>
                <a:schemeClr val="tx1"/>
              </a:solidFill>
              <a:latin typeface="メイリオ" panose="020B0604030504040204" pitchFamily="50" charset="-128"/>
              <a:ea typeface="メイリオ" panose="020B0604030504040204" pitchFamily="50" charset="-128"/>
            </a:endParaRPr>
          </a:p>
        </p:txBody>
      </p:sp>
      <p:sp>
        <p:nvSpPr>
          <p:cNvPr id="31" name="タイトル 1">
            <a:extLst>
              <a:ext uri="{FF2B5EF4-FFF2-40B4-BE49-F238E27FC236}">
                <a16:creationId xmlns:a16="http://schemas.microsoft.com/office/drawing/2014/main" id="{C19C0CC9-2507-4DDD-805A-402082682095}"/>
              </a:ext>
            </a:extLst>
          </p:cNvPr>
          <p:cNvSpPr txBox="1">
            <a:spLocks/>
          </p:cNvSpPr>
          <p:nvPr/>
        </p:nvSpPr>
        <p:spPr>
          <a:xfrm>
            <a:off x="4207741" y="1458564"/>
            <a:ext cx="1136322" cy="375200"/>
          </a:xfrm>
          <a:custGeom>
            <a:avLst/>
            <a:gdLst>
              <a:gd name="connsiteX0" fmla="*/ 0 w 8712968"/>
              <a:gd name="connsiteY0" fmla="*/ 0 h 1178903"/>
              <a:gd name="connsiteX1" fmla="*/ 408839 w 8712968"/>
              <a:gd name="connsiteY1" fmla="*/ 0 h 1178903"/>
              <a:gd name="connsiteX2" fmla="*/ 1079068 w 8712968"/>
              <a:gd name="connsiteY2" fmla="*/ 0 h 1178903"/>
              <a:gd name="connsiteX3" fmla="*/ 1575037 w 8712968"/>
              <a:gd name="connsiteY3" fmla="*/ 0 h 1178903"/>
              <a:gd name="connsiteX4" fmla="*/ 2158135 w 8712968"/>
              <a:gd name="connsiteY4" fmla="*/ 0 h 1178903"/>
              <a:gd name="connsiteX5" fmla="*/ 2915493 w 8712968"/>
              <a:gd name="connsiteY5" fmla="*/ 0 h 1178903"/>
              <a:gd name="connsiteX6" fmla="*/ 3411462 w 8712968"/>
              <a:gd name="connsiteY6" fmla="*/ 0 h 1178903"/>
              <a:gd name="connsiteX7" fmla="*/ 4168820 w 8712968"/>
              <a:gd name="connsiteY7" fmla="*/ 0 h 1178903"/>
              <a:gd name="connsiteX8" fmla="*/ 4839048 w 8712968"/>
              <a:gd name="connsiteY8" fmla="*/ 0 h 1178903"/>
              <a:gd name="connsiteX9" fmla="*/ 5596406 w 8712968"/>
              <a:gd name="connsiteY9" fmla="*/ 0 h 1178903"/>
              <a:gd name="connsiteX10" fmla="*/ 6266635 w 8712968"/>
              <a:gd name="connsiteY10" fmla="*/ 0 h 1178903"/>
              <a:gd name="connsiteX11" fmla="*/ 6849733 w 8712968"/>
              <a:gd name="connsiteY11" fmla="*/ 0 h 1178903"/>
              <a:gd name="connsiteX12" fmla="*/ 7519962 w 8712968"/>
              <a:gd name="connsiteY12" fmla="*/ 0 h 1178903"/>
              <a:gd name="connsiteX13" fmla="*/ 7928801 w 8712968"/>
              <a:gd name="connsiteY13" fmla="*/ 0 h 1178903"/>
              <a:gd name="connsiteX14" fmla="*/ 8712968 w 8712968"/>
              <a:gd name="connsiteY14" fmla="*/ 0 h 1178903"/>
              <a:gd name="connsiteX15" fmla="*/ 8712968 w 8712968"/>
              <a:gd name="connsiteY15" fmla="*/ 554084 h 1178903"/>
              <a:gd name="connsiteX16" fmla="*/ 8712968 w 8712968"/>
              <a:gd name="connsiteY16" fmla="*/ 1178903 h 1178903"/>
              <a:gd name="connsiteX17" fmla="*/ 8042740 w 8712968"/>
              <a:gd name="connsiteY17" fmla="*/ 1178903 h 1178903"/>
              <a:gd name="connsiteX18" fmla="*/ 7459641 w 8712968"/>
              <a:gd name="connsiteY18" fmla="*/ 1178903 h 1178903"/>
              <a:gd name="connsiteX19" fmla="*/ 6615153 w 8712968"/>
              <a:gd name="connsiteY19" fmla="*/ 1178903 h 1178903"/>
              <a:gd name="connsiteX20" fmla="*/ 5770666 w 8712968"/>
              <a:gd name="connsiteY20" fmla="*/ 1178903 h 1178903"/>
              <a:gd name="connsiteX21" fmla="*/ 4926178 w 8712968"/>
              <a:gd name="connsiteY21" fmla="*/ 1178903 h 1178903"/>
              <a:gd name="connsiteX22" fmla="*/ 4343079 w 8712968"/>
              <a:gd name="connsiteY22" fmla="*/ 1178903 h 1178903"/>
              <a:gd name="connsiteX23" fmla="*/ 3498592 w 8712968"/>
              <a:gd name="connsiteY23" fmla="*/ 1178903 h 1178903"/>
              <a:gd name="connsiteX24" fmla="*/ 3002623 w 8712968"/>
              <a:gd name="connsiteY24" fmla="*/ 1178903 h 1178903"/>
              <a:gd name="connsiteX25" fmla="*/ 2593784 w 8712968"/>
              <a:gd name="connsiteY25" fmla="*/ 1178903 h 1178903"/>
              <a:gd name="connsiteX26" fmla="*/ 1923555 w 8712968"/>
              <a:gd name="connsiteY26" fmla="*/ 1178903 h 1178903"/>
              <a:gd name="connsiteX27" fmla="*/ 1079068 w 8712968"/>
              <a:gd name="connsiteY27" fmla="*/ 1178903 h 1178903"/>
              <a:gd name="connsiteX28" fmla="*/ 0 w 8712968"/>
              <a:gd name="connsiteY28" fmla="*/ 1178903 h 1178903"/>
              <a:gd name="connsiteX29" fmla="*/ 0 w 8712968"/>
              <a:gd name="connsiteY29" fmla="*/ 565873 h 1178903"/>
              <a:gd name="connsiteX30" fmla="*/ 0 w 8712968"/>
              <a:gd name="connsiteY30" fmla="*/ 0 h 117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12968" h="1178903" fill="none" extrusionOk="0">
                <a:moveTo>
                  <a:pt x="0" y="0"/>
                </a:moveTo>
                <a:cubicBezTo>
                  <a:pt x="132298" y="8024"/>
                  <a:pt x="279454" y="-5562"/>
                  <a:pt x="408839" y="0"/>
                </a:cubicBezTo>
                <a:cubicBezTo>
                  <a:pt x="538224" y="5562"/>
                  <a:pt x="813620" y="23190"/>
                  <a:pt x="1079068" y="0"/>
                </a:cubicBezTo>
                <a:cubicBezTo>
                  <a:pt x="1344516" y="-23190"/>
                  <a:pt x="1330052" y="-19093"/>
                  <a:pt x="1575037" y="0"/>
                </a:cubicBezTo>
                <a:cubicBezTo>
                  <a:pt x="1820022" y="19093"/>
                  <a:pt x="2036152" y="19761"/>
                  <a:pt x="2158135" y="0"/>
                </a:cubicBezTo>
                <a:cubicBezTo>
                  <a:pt x="2280118" y="-19761"/>
                  <a:pt x="2734770" y="11874"/>
                  <a:pt x="2915493" y="0"/>
                </a:cubicBezTo>
                <a:cubicBezTo>
                  <a:pt x="3096216" y="-11874"/>
                  <a:pt x="3248377" y="-11776"/>
                  <a:pt x="3411462" y="0"/>
                </a:cubicBezTo>
                <a:cubicBezTo>
                  <a:pt x="3574547" y="11776"/>
                  <a:pt x="4008871" y="21414"/>
                  <a:pt x="4168820" y="0"/>
                </a:cubicBezTo>
                <a:cubicBezTo>
                  <a:pt x="4328769" y="-21414"/>
                  <a:pt x="4695434" y="27906"/>
                  <a:pt x="4839048" y="0"/>
                </a:cubicBezTo>
                <a:cubicBezTo>
                  <a:pt x="4982662" y="-27906"/>
                  <a:pt x="5351941" y="7109"/>
                  <a:pt x="5596406" y="0"/>
                </a:cubicBezTo>
                <a:cubicBezTo>
                  <a:pt x="5840871" y="-7109"/>
                  <a:pt x="6021255" y="-25968"/>
                  <a:pt x="6266635" y="0"/>
                </a:cubicBezTo>
                <a:cubicBezTo>
                  <a:pt x="6512015" y="25968"/>
                  <a:pt x="6652890" y="-19230"/>
                  <a:pt x="6849733" y="0"/>
                </a:cubicBezTo>
                <a:cubicBezTo>
                  <a:pt x="7046576" y="19230"/>
                  <a:pt x="7225230" y="-31381"/>
                  <a:pt x="7519962" y="0"/>
                </a:cubicBezTo>
                <a:cubicBezTo>
                  <a:pt x="7814694" y="31381"/>
                  <a:pt x="7835166" y="11"/>
                  <a:pt x="7928801" y="0"/>
                </a:cubicBezTo>
                <a:cubicBezTo>
                  <a:pt x="8022436" y="-11"/>
                  <a:pt x="8327748" y="15118"/>
                  <a:pt x="8712968" y="0"/>
                </a:cubicBezTo>
                <a:cubicBezTo>
                  <a:pt x="8698813" y="117708"/>
                  <a:pt x="8709778" y="294961"/>
                  <a:pt x="8712968" y="554084"/>
                </a:cubicBezTo>
                <a:cubicBezTo>
                  <a:pt x="8716158" y="813207"/>
                  <a:pt x="8739214" y="906342"/>
                  <a:pt x="8712968" y="1178903"/>
                </a:cubicBezTo>
                <a:cubicBezTo>
                  <a:pt x="8564205" y="1146791"/>
                  <a:pt x="8318938" y="1161682"/>
                  <a:pt x="8042740" y="1178903"/>
                </a:cubicBezTo>
                <a:cubicBezTo>
                  <a:pt x="7766542" y="1196124"/>
                  <a:pt x="7607790" y="1181078"/>
                  <a:pt x="7459641" y="1178903"/>
                </a:cubicBezTo>
                <a:cubicBezTo>
                  <a:pt x="7311492" y="1176728"/>
                  <a:pt x="6984593" y="1205660"/>
                  <a:pt x="6615153" y="1178903"/>
                </a:cubicBezTo>
                <a:cubicBezTo>
                  <a:pt x="6245713" y="1152146"/>
                  <a:pt x="6113518" y="1203141"/>
                  <a:pt x="5770666" y="1178903"/>
                </a:cubicBezTo>
                <a:cubicBezTo>
                  <a:pt x="5427814" y="1154665"/>
                  <a:pt x="5343254" y="1178150"/>
                  <a:pt x="4926178" y="1178903"/>
                </a:cubicBezTo>
                <a:cubicBezTo>
                  <a:pt x="4509102" y="1179656"/>
                  <a:pt x="4463303" y="1156096"/>
                  <a:pt x="4343079" y="1178903"/>
                </a:cubicBezTo>
                <a:cubicBezTo>
                  <a:pt x="4222855" y="1201710"/>
                  <a:pt x="3668337" y="1184161"/>
                  <a:pt x="3498592" y="1178903"/>
                </a:cubicBezTo>
                <a:cubicBezTo>
                  <a:pt x="3328847" y="1173645"/>
                  <a:pt x="3157442" y="1186194"/>
                  <a:pt x="3002623" y="1178903"/>
                </a:cubicBezTo>
                <a:cubicBezTo>
                  <a:pt x="2847804" y="1171612"/>
                  <a:pt x="2703026" y="1168122"/>
                  <a:pt x="2593784" y="1178903"/>
                </a:cubicBezTo>
                <a:cubicBezTo>
                  <a:pt x="2484542" y="1189684"/>
                  <a:pt x="2247217" y="1185289"/>
                  <a:pt x="1923555" y="1178903"/>
                </a:cubicBezTo>
                <a:cubicBezTo>
                  <a:pt x="1599893" y="1172517"/>
                  <a:pt x="1418718" y="1214301"/>
                  <a:pt x="1079068" y="1178903"/>
                </a:cubicBezTo>
                <a:cubicBezTo>
                  <a:pt x="739418" y="1143505"/>
                  <a:pt x="233260" y="1204085"/>
                  <a:pt x="0" y="1178903"/>
                </a:cubicBezTo>
                <a:cubicBezTo>
                  <a:pt x="-11688" y="948265"/>
                  <a:pt x="-8526" y="709716"/>
                  <a:pt x="0" y="565873"/>
                </a:cubicBezTo>
                <a:cubicBezTo>
                  <a:pt x="8526" y="422030"/>
                  <a:pt x="-8776" y="139570"/>
                  <a:pt x="0" y="0"/>
                </a:cubicBezTo>
                <a:close/>
              </a:path>
              <a:path w="8712968" h="1178903" stroke="0" extrusionOk="0">
                <a:moveTo>
                  <a:pt x="0" y="0"/>
                </a:moveTo>
                <a:cubicBezTo>
                  <a:pt x="203396" y="9447"/>
                  <a:pt x="463824" y="24524"/>
                  <a:pt x="670228" y="0"/>
                </a:cubicBezTo>
                <a:cubicBezTo>
                  <a:pt x="876632" y="-24524"/>
                  <a:pt x="921053" y="1061"/>
                  <a:pt x="1079068" y="0"/>
                </a:cubicBezTo>
                <a:cubicBezTo>
                  <a:pt x="1237083" y="-1061"/>
                  <a:pt x="1400682" y="-16030"/>
                  <a:pt x="1662166" y="0"/>
                </a:cubicBezTo>
                <a:cubicBezTo>
                  <a:pt x="1923650" y="16030"/>
                  <a:pt x="2021954" y="7330"/>
                  <a:pt x="2158135" y="0"/>
                </a:cubicBezTo>
                <a:cubicBezTo>
                  <a:pt x="2294316" y="-7330"/>
                  <a:pt x="2385402" y="-18414"/>
                  <a:pt x="2566974" y="0"/>
                </a:cubicBezTo>
                <a:cubicBezTo>
                  <a:pt x="2748546" y="18414"/>
                  <a:pt x="2959114" y="-19769"/>
                  <a:pt x="3062943" y="0"/>
                </a:cubicBezTo>
                <a:cubicBezTo>
                  <a:pt x="3166772" y="19769"/>
                  <a:pt x="3522185" y="-27408"/>
                  <a:pt x="3733172" y="0"/>
                </a:cubicBezTo>
                <a:cubicBezTo>
                  <a:pt x="3944159" y="27408"/>
                  <a:pt x="4128242" y="-11862"/>
                  <a:pt x="4316270" y="0"/>
                </a:cubicBezTo>
                <a:cubicBezTo>
                  <a:pt x="4504298" y="11862"/>
                  <a:pt x="4650763" y="4620"/>
                  <a:pt x="4812239" y="0"/>
                </a:cubicBezTo>
                <a:cubicBezTo>
                  <a:pt x="4973715" y="-4620"/>
                  <a:pt x="5116111" y="652"/>
                  <a:pt x="5395338" y="0"/>
                </a:cubicBezTo>
                <a:cubicBezTo>
                  <a:pt x="5674565" y="-652"/>
                  <a:pt x="5821899" y="17870"/>
                  <a:pt x="6065566" y="0"/>
                </a:cubicBezTo>
                <a:cubicBezTo>
                  <a:pt x="6309233" y="-17870"/>
                  <a:pt x="6663256" y="13880"/>
                  <a:pt x="6822924" y="0"/>
                </a:cubicBezTo>
                <a:cubicBezTo>
                  <a:pt x="6982592" y="-13880"/>
                  <a:pt x="7092815" y="-339"/>
                  <a:pt x="7231763" y="0"/>
                </a:cubicBezTo>
                <a:cubicBezTo>
                  <a:pt x="7370711" y="339"/>
                  <a:pt x="7700717" y="-31242"/>
                  <a:pt x="7901992" y="0"/>
                </a:cubicBezTo>
                <a:cubicBezTo>
                  <a:pt x="8103267" y="31242"/>
                  <a:pt x="8308044" y="-29336"/>
                  <a:pt x="8712968" y="0"/>
                </a:cubicBezTo>
                <a:cubicBezTo>
                  <a:pt x="8706401" y="122896"/>
                  <a:pt x="8712324" y="406995"/>
                  <a:pt x="8712968" y="577662"/>
                </a:cubicBezTo>
                <a:cubicBezTo>
                  <a:pt x="8713612" y="748329"/>
                  <a:pt x="8690027" y="1021703"/>
                  <a:pt x="8712968" y="1178903"/>
                </a:cubicBezTo>
                <a:cubicBezTo>
                  <a:pt x="8542695" y="1176843"/>
                  <a:pt x="8464228" y="1180840"/>
                  <a:pt x="8304129" y="1178903"/>
                </a:cubicBezTo>
                <a:cubicBezTo>
                  <a:pt x="8144030" y="1176966"/>
                  <a:pt x="7893122" y="1150697"/>
                  <a:pt x="7546771" y="1178903"/>
                </a:cubicBezTo>
                <a:cubicBezTo>
                  <a:pt x="7200420" y="1207109"/>
                  <a:pt x="7238619" y="1195163"/>
                  <a:pt x="6963672" y="1178903"/>
                </a:cubicBezTo>
                <a:cubicBezTo>
                  <a:pt x="6688725" y="1162643"/>
                  <a:pt x="6484428" y="1211699"/>
                  <a:pt x="6206314" y="1178903"/>
                </a:cubicBezTo>
                <a:cubicBezTo>
                  <a:pt x="5928200" y="1146107"/>
                  <a:pt x="5701810" y="1151085"/>
                  <a:pt x="5536086" y="1178903"/>
                </a:cubicBezTo>
                <a:cubicBezTo>
                  <a:pt x="5370362" y="1206721"/>
                  <a:pt x="5099786" y="1192873"/>
                  <a:pt x="4865858" y="1178903"/>
                </a:cubicBezTo>
                <a:cubicBezTo>
                  <a:pt x="4631930" y="1164933"/>
                  <a:pt x="4420748" y="1208276"/>
                  <a:pt x="4195629" y="1178903"/>
                </a:cubicBezTo>
                <a:cubicBezTo>
                  <a:pt x="3970510" y="1149530"/>
                  <a:pt x="3762175" y="1197829"/>
                  <a:pt x="3612531" y="1178903"/>
                </a:cubicBezTo>
                <a:cubicBezTo>
                  <a:pt x="3462887" y="1159977"/>
                  <a:pt x="3310379" y="1193268"/>
                  <a:pt x="3203691" y="1178903"/>
                </a:cubicBezTo>
                <a:cubicBezTo>
                  <a:pt x="3097003" y="1164538"/>
                  <a:pt x="2985393" y="1163392"/>
                  <a:pt x="2794852" y="1178903"/>
                </a:cubicBezTo>
                <a:cubicBezTo>
                  <a:pt x="2604311" y="1194414"/>
                  <a:pt x="2534074" y="1194465"/>
                  <a:pt x="2386013" y="1178903"/>
                </a:cubicBezTo>
                <a:cubicBezTo>
                  <a:pt x="2237952" y="1163341"/>
                  <a:pt x="2179759" y="1158678"/>
                  <a:pt x="1977174" y="1178903"/>
                </a:cubicBezTo>
                <a:cubicBezTo>
                  <a:pt x="1774589" y="1199128"/>
                  <a:pt x="1454007" y="1172717"/>
                  <a:pt x="1219816" y="1178903"/>
                </a:cubicBezTo>
                <a:cubicBezTo>
                  <a:pt x="985625" y="1185089"/>
                  <a:pt x="912597" y="1186991"/>
                  <a:pt x="723847" y="1178903"/>
                </a:cubicBezTo>
                <a:cubicBezTo>
                  <a:pt x="535097" y="1170815"/>
                  <a:pt x="324415" y="1151182"/>
                  <a:pt x="0" y="1178903"/>
                </a:cubicBezTo>
                <a:cubicBezTo>
                  <a:pt x="19416" y="946479"/>
                  <a:pt x="3348" y="877629"/>
                  <a:pt x="0" y="601241"/>
                </a:cubicBezTo>
                <a:cubicBezTo>
                  <a:pt x="-3348" y="324853"/>
                  <a:pt x="-29453" y="251888"/>
                  <a:pt x="0" y="0"/>
                </a:cubicBezTo>
                <a:close/>
              </a:path>
            </a:pathLst>
          </a:custGeom>
          <a:ln>
            <a:noFill/>
            <a:prstDash val="lgDash"/>
            <a:extLst>
              <a:ext uri="{C807C97D-BFC1-408E-A445-0C87EB9F89A2}">
                <ask:lineSketchStyleProps xmlns:ask="http://schemas.microsoft.com/office/drawing/2018/sketchyshapes" sd="3049178785">
                  <a:custGeom>
                    <a:avLst/>
                    <a:gdLst>
                      <a:gd name="connsiteX0" fmla="*/ 0 w 1136322"/>
                      <a:gd name="connsiteY0" fmla="*/ 0 h 375200"/>
                      <a:gd name="connsiteX1" fmla="*/ 53319 w 1136322"/>
                      <a:gd name="connsiteY1" fmla="*/ 0 h 375200"/>
                      <a:gd name="connsiteX2" fmla="*/ 140729 w 1136322"/>
                      <a:gd name="connsiteY2" fmla="*/ 0 h 375200"/>
                      <a:gd name="connsiteX3" fmla="*/ 205412 w 1136322"/>
                      <a:gd name="connsiteY3" fmla="*/ 0 h 375200"/>
                      <a:gd name="connsiteX4" fmla="*/ 281458 w 1136322"/>
                      <a:gd name="connsiteY4" fmla="*/ 0 h 375200"/>
                      <a:gd name="connsiteX5" fmla="*/ 380230 w 1136322"/>
                      <a:gd name="connsiteY5" fmla="*/ 0 h 375200"/>
                      <a:gd name="connsiteX6" fmla="*/ 444913 w 1136322"/>
                      <a:gd name="connsiteY6" fmla="*/ 0 h 375200"/>
                      <a:gd name="connsiteX7" fmla="*/ 543686 w 1136322"/>
                      <a:gd name="connsiteY7" fmla="*/ 0 h 375200"/>
                      <a:gd name="connsiteX8" fmla="*/ 631095 w 1136322"/>
                      <a:gd name="connsiteY8" fmla="*/ 0 h 375200"/>
                      <a:gd name="connsiteX9" fmla="*/ 729868 w 1136322"/>
                      <a:gd name="connsiteY9" fmla="*/ 0 h 375200"/>
                      <a:gd name="connsiteX10" fmla="*/ 817277 w 1136322"/>
                      <a:gd name="connsiteY10" fmla="*/ 0 h 375200"/>
                      <a:gd name="connsiteX11" fmla="*/ 893323 w 1136322"/>
                      <a:gd name="connsiteY11" fmla="*/ 0 h 375200"/>
                      <a:gd name="connsiteX12" fmla="*/ 980733 w 1136322"/>
                      <a:gd name="connsiteY12" fmla="*/ 0 h 375200"/>
                      <a:gd name="connsiteX13" fmla="*/ 1034053 w 1136322"/>
                      <a:gd name="connsiteY13" fmla="*/ 0 h 375200"/>
                      <a:gd name="connsiteX14" fmla="*/ 1136322 w 1136322"/>
                      <a:gd name="connsiteY14" fmla="*/ 0 h 375200"/>
                      <a:gd name="connsiteX15" fmla="*/ 1136322 w 1136322"/>
                      <a:gd name="connsiteY15" fmla="*/ 176343 h 375200"/>
                      <a:gd name="connsiteX16" fmla="*/ 1136322 w 1136322"/>
                      <a:gd name="connsiteY16" fmla="*/ 375200 h 375200"/>
                      <a:gd name="connsiteX17" fmla="*/ 1048912 w 1136322"/>
                      <a:gd name="connsiteY17" fmla="*/ 375200 h 375200"/>
                      <a:gd name="connsiteX18" fmla="*/ 972866 w 1136322"/>
                      <a:gd name="connsiteY18" fmla="*/ 375200 h 375200"/>
                      <a:gd name="connsiteX19" fmla="*/ 862730 w 1136322"/>
                      <a:gd name="connsiteY19" fmla="*/ 375200 h 375200"/>
                      <a:gd name="connsiteX20" fmla="*/ 752594 w 1136322"/>
                      <a:gd name="connsiteY20" fmla="*/ 375200 h 375200"/>
                      <a:gd name="connsiteX21" fmla="*/ 642458 w 1136322"/>
                      <a:gd name="connsiteY21" fmla="*/ 375200 h 375200"/>
                      <a:gd name="connsiteX22" fmla="*/ 566412 w 1136322"/>
                      <a:gd name="connsiteY22" fmla="*/ 375200 h 375200"/>
                      <a:gd name="connsiteX23" fmla="*/ 456277 w 1136322"/>
                      <a:gd name="connsiteY23" fmla="*/ 375200 h 375200"/>
                      <a:gd name="connsiteX24" fmla="*/ 391594 w 1136322"/>
                      <a:gd name="connsiteY24" fmla="*/ 375200 h 375200"/>
                      <a:gd name="connsiteX25" fmla="*/ 338274 w 1136322"/>
                      <a:gd name="connsiteY25" fmla="*/ 375200 h 375200"/>
                      <a:gd name="connsiteX26" fmla="*/ 250864 w 1136322"/>
                      <a:gd name="connsiteY26" fmla="*/ 375200 h 375200"/>
                      <a:gd name="connsiteX27" fmla="*/ 140729 w 1136322"/>
                      <a:gd name="connsiteY27" fmla="*/ 375200 h 375200"/>
                      <a:gd name="connsiteX28" fmla="*/ 0 w 1136322"/>
                      <a:gd name="connsiteY28" fmla="*/ 375200 h 375200"/>
                      <a:gd name="connsiteX29" fmla="*/ 0 w 1136322"/>
                      <a:gd name="connsiteY29" fmla="*/ 180095 h 375200"/>
                      <a:gd name="connsiteX30" fmla="*/ 0 w 1136322"/>
                      <a:gd name="connsiteY30" fmla="*/ 0 h 375200"/>
                      <a:gd name="connsiteX0" fmla="*/ 0 w 1136322"/>
                      <a:gd name="connsiteY0" fmla="*/ 0 h 375200"/>
                      <a:gd name="connsiteX1" fmla="*/ 87409 w 1136322"/>
                      <a:gd name="connsiteY1" fmla="*/ 0 h 375200"/>
                      <a:gd name="connsiteX2" fmla="*/ 140729 w 1136322"/>
                      <a:gd name="connsiteY2" fmla="*/ 0 h 375200"/>
                      <a:gd name="connsiteX3" fmla="*/ 216775 w 1136322"/>
                      <a:gd name="connsiteY3" fmla="*/ 0 h 375200"/>
                      <a:gd name="connsiteX4" fmla="*/ 281458 w 1136322"/>
                      <a:gd name="connsiteY4" fmla="*/ 0 h 375200"/>
                      <a:gd name="connsiteX5" fmla="*/ 334777 w 1136322"/>
                      <a:gd name="connsiteY5" fmla="*/ 0 h 375200"/>
                      <a:gd name="connsiteX6" fmla="*/ 399460 w 1136322"/>
                      <a:gd name="connsiteY6" fmla="*/ 0 h 375200"/>
                      <a:gd name="connsiteX7" fmla="*/ 486870 w 1136322"/>
                      <a:gd name="connsiteY7" fmla="*/ 0 h 375200"/>
                      <a:gd name="connsiteX8" fmla="*/ 562916 w 1136322"/>
                      <a:gd name="connsiteY8" fmla="*/ 0 h 375200"/>
                      <a:gd name="connsiteX9" fmla="*/ 627599 w 1136322"/>
                      <a:gd name="connsiteY9" fmla="*/ 0 h 375200"/>
                      <a:gd name="connsiteX10" fmla="*/ 703645 w 1136322"/>
                      <a:gd name="connsiteY10" fmla="*/ 0 h 375200"/>
                      <a:gd name="connsiteX11" fmla="*/ 791054 w 1136322"/>
                      <a:gd name="connsiteY11" fmla="*/ 0 h 375200"/>
                      <a:gd name="connsiteX12" fmla="*/ 889827 w 1136322"/>
                      <a:gd name="connsiteY12" fmla="*/ 0 h 375200"/>
                      <a:gd name="connsiteX13" fmla="*/ 943147 w 1136322"/>
                      <a:gd name="connsiteY13" fmla="*/ 0 h 375200"/>
                      <a:gd name="connsiteX14" fmla="*/ 1030556 w 1136322"/>
                      <a:gd name="connsiteY14" fmla="*/ 0 h 375200"/>
                      <a:gd name="connsiteX15" fmla="*/ 1136322 w 1136322"/>
                      <a:gd name="connsiteY15" fmla="*/ 0 h 375200"/>
                      <a:gd name="connsiteX16" fmla="*/ 1136322 w 1136322"/>
                      <a:gd name="connsiteY16" fmla="*/ 183847 h 375200"/>
                      <a:gd name="connsiteX17" fmla="*/ 1136322 w 1136322"/>
                      <a:gd name="connsiteY17" fmla="*/ 375200 h 375200"/>
                      <a:gd name="connsiteX18" fmla="*/ 1083002 w 1136322"/>
                      <a:gd name="connsiteY18" fmla="*/ 375200 h 375200"/>
                      <a:gd name="connsiteX19" fmla="*/ 984229 w 1136322"/>
                      <a:gd name="connsiteY19" fmla="*/ 375200 h 375200"/>
                      <a:gd name="connsiteX20" fmla="*/ 908183 w 1136322"/>
                      <a:gd name="connsiteY20" fmla="*/ 375200 h 375200"/>
                      <a:gd name="connsiteX21" fmla="*/ 809410 w 1136322"/>
                      <a:gd name="connsiteY21" fmla="*/ 375200 h 375200"/>
                      <a:gd name="connsiteX22" fmla="*/ 722001 w 1136322"/>
                      <a:gd name="connsiteY22" fmla="*/ 375200 h 375200"/>
                      <a:gd name="connsiteX23" fmla="*/ 634592 w 1136322"/>
                      <a:gd name="connsiteY23" fmla="*/ 375200 h 375200"/>
                      <a:gd name="connsiteX24" fmla="*/ 547182 w 1136322"/>
                      <a:gd name="connsiteY24" fmla="*/ 375200 h 375200"/>
                      <a:gd name="connsiteX25" fmla="*/ 471136 w 1136322"/>
                      <a:gd name="connsiteY25" fmla="*/ 375200 h 375200"/>
                      <a:gd name="connsiteX26" fmla="*/ 417816 w 1136322"/>
                      <a:gd name="connsiteY26" fmla="*/ 375200 h 375200"/>
                      <a:gd name="connsiteX27" fmla="*/ 364497 w 1136322"/>
                      <a:gd name="connsiteY27" fmla="*/ 375200 h 375200"/>
                      <a:gd name="connsiteX28" fmla="*/ 311177 w 1136322"/>
                      <a:gd name="connsiteY28" fmla="*/ 375200 h 375200"/>
                      <a:gd name="connsiteX29" fmla="*/ 257857 w 1136322"/>
                      <a:gd name="connsiteY29" fmla="*/ 375200 h 375200"/>
                      <a:gd name="connsiteX30" fmla="*/ 159085 w 1136322"/>
                      <a:gd name="connsiteY30" fmla="*/ 375200 h 375200"/>
                      <a:gd name="connsiteX31" fmla="*/ 94402 w 1136322"/>
                      <a:gd name="connsiteY31" fmla="*/ 375200 h 375200"/>
                      <a:gd name="connsiteX32" fmla="*/ 0 w 1136322"/>
                      <a:gd name="connsiteY32" fmla="*/ 375200 h 375200"/>
                      <a:gd name="connsiteX33" fmla="*/ 0 w 1136322"/>
                      <a:gd name="connsiteY33" fmla="*/ 191352 h 375200"/>
                      <a:gd name="connsiteX34" fmla="*/ 0 w 1136322"/>
                      <a:gd name="connsiteY34" fmla="*/ 0 h 3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6322" h="375200" fill="none" extrusionOk="0">
                        <a:moveTo>
                          <a:pt x="0" y="0"/>
                        </a:moveTo>
                        <a:cubicBezTo>
                          <a:pt x="13715" y="1071"/>
                          <a:pt x="36046" y="-57"/>
                          <a:pt x="53319" y="0"/>
                        </a:cubicBezTo>
                        <a:cubicBezTo>
                          <a:pt x="70658" y="8245"/>
                          <a:pt x="103738" y="583"/>
                          <a:pt x="140729" y="0"/>
                        </a:cubicBezTo>
                        <a:cubicBezTo>
                          <a:pt x="175272" y="-7100"/>
                          <a:pt x="173512" y="-6052"/>
                          <a:pt x="205412" y="0"/>
                        </a:cubicBezTo>
                        <a:cubicBezTo>
                          <a:pt x="239637" y="7180"/>
                          <a:pt x="265083" y="7041"/>
                          <a:pt x="281458" y="0"/>
                        </a:cubicBezTo>
                        <a:cubicBezTo>
                          <a:pt x="294740" y="-5264"/>
                          <a:pt x="354002" y="1914"/>
                          <a:pt x="380230" y="0"/>
                        </a:cubicBezTo>
                        <a:cubicBezTo>
                          <a:pt x="403731" y="-3057"/>
                          <a:pt x="426741" y="-4254"/>
                          <a:pt x="444913" y="0"/>
                        </a:cubicBezTo>
                        <a:cubicBezTo>
                          <a:pt x="467358" y="3305"/>
                          <a:pt x="521870" y="5745"/>
                          <a:pt x="543686" y="0"/>
                        </a:cubicBezTo>
                        <a:cubicBezTo>
                          <a:pt x="569121" y="-6205"/>
                          <a:pt x="609148" y="7131"/>
                          <a:pt x="631095" y="0"/>
                        </a:cubicBezTo>
                        <a:cubicBezTo>
                          <a:pt x="654821" y="-4727"/>
                          <a:pt x="698728" y="3645"/>
                          <a:pt x="729868" y="0"/>
                        </a:cubicBezTo>
                        <a:cubicBezTo>
                          <a:pt x="762386" y="-1637"/>
                          <a:pt x="783984" y="-10481"/>
                          <a:pt x="817277" y="0"/>
                        </a:cubicBezTo>
                        <a:cubicBezTo>
                          <a:pt x="849530" y="9976"/>
                          <a:pt x="868081" y="-5252"/>
                          <a:pt x="893323" y="0"/>
                        </a:cubicBezTo>
                        <a:cubicBezTo>
                          <a:pt x="920025" y="953"/>
                          <a:pt x="940828" y="-7526"/>
                          <a:pt x="980733" y="0"/>
                        </a:cubicBezTo>
                        <a:cubicBezTo>
                          <a:pt x="1017718" y="9349"/>
                          <a:pt x="1022058" y="-204"/>
                          <a:pt x="1034053" y="0"/>
                        </a:cubicBezTo>
                        <a:cubicBezTo>
                          <a:pt x="1047855" y="-2407"/>
                          <a:pt x="1077866" y="3730"/>
                          <a:pt x="1136322" y="0"/>
                        </a:cubicBezTo>
                        <a:cubicBezTo>
                          <a:pt x="1136641" y="37606"/>
                          <a:pt x="1146427" y="96298"/>
                          <a:pt x="1136322" y="176343"/>
                        </a:cubicBezTo>
                        <a:cubicBezTo>
                          <a:pt x="1135364" y="258090"/>
                          <a:pt x="1136652" y="288402"/>
                          <a:pt x="1136322" y="375200"/>
                        </a:cubicBezTo>
                        <a:cubicBezTo>
                          <a:pt x="1113358" y="365413"/>
                          <a:pt x="1084465" y="377355"/>
                          <a:pt x="1048912" y="375200"/>
                        </a:cubicBezTo>
                        <a:cubicBezTo>
                          <a:pt x="1014671" y="378939"/>
                          <a:pt x="994190" y="377016"/>
                          <a:pt x="972866" y="375200"/>
                        </a:cubicBezTo>
                        <a:cubicBezTo>
                          <a:pt x="956386" y="375544"/>
                          <a:pt x="920769" y="387774"/>
                          <a:pt x="862730" y="375200"/>
                        </a:cubicBezTo>
                        <a:cubicBezTo>
                          <a:pt x="813255" y="365075"/>
                          <a:pt x="798825" y="383137"/>
                          <a:pt x="752594" y="375200"/>
                        </a:cubicBezTo>
                        <a:cubicBezTo>
                          <a:pt x="708259" y="367426"/>
                          <a:pt x="693893" y="374225"/>
                          <a:pt x="642458" y="375200"/>
                        </a:cubicBezTo>
                        <a:cubicBezTo>
                          <a:pt x="588067" y="376521"/>
                          <a:pt x="583944" y="368368"/>
                          <a:pt x="566412" y="375200"/>
                        </a:cubicBezTo>
                        <a:cubicBezTo>
                          <a:pt x="550024" y="385241"/>
                          <a:pt x="478162" y="377800"/>
                          <a:pt x="456277" y="375200"/>
                        </a:cubicBezTo>
                        <a:cubicBezTo>
                          <a:pt x="429846" y="371540"/>
                          <a:pt x="411192" y="376431"/>
                          <a:pt x="391594" y="375200"/>
                        </a:cubicBezTo>
                        <a:cubicBezTo>
                          <a:pt x="372021" y="372910"/>
                          <a:pt x="354853" y="372193"/>
                          <a:pt x="338274" y="375200"/>
                        </a:cubicBezTo>
                        <a:cubicBezTo>
                          <a:pt x="318771" y="376967"/>
                          <a:pt x="297892" y="372323"/>
                          <a:pt x="250864" y="375200"/>
                        </a:cubicBezTo>
                        <a:cubicBezTo>
                          <a:pt x="206610" y="369609"/>
                          <a:pt x="190775" y="385886"/>
                          <a:pt x="140729" y="375200"/>
                        </a:cubicBezTo>
                        <a:cubicBezTo>
                          <a:pt x="100129" y="364452"/>
                          <a:pt x="33312" y="380906"/>
                          <a:pt x="0" y="375200"/>
                        </a:cubicBezTo>
                        <a:cubicBezTo>
                          <a:pt x="-6321" y="308968"/>
                          <a:pt x="8838" y="221194"/>
                          <a:pt x="0" y="180095"/>
                        </a:cubicBezTo>
                        <a:cubicBezTo>
                          <a:pt x="1096" y="138781"/>
                          <a:pt x="-4378" y="46472"/>
                          <a:pt x="0" y="0"/>
                        </a:cubicBezTo>
                        <a:close/>
                      </a:path>
                      <a:path w="1136322" h="375200" stroke="0" extrusionOk="0">
                        <a:moveTo>
                          <a:pt x="0" y="0"/>
                        </a:moveTo>
                        <a:cubicBezTo>
                          <a:pt x="25376" y="-1287"/>
                          <a:pt x="63564" y="12274"/>
                          <a:pt x="87409" y="0"/>
                        </a:cubicBezTo>
                        <a:cubicBezTo>
                          <a:pt x="113339" y="-8812"/>
                          <a:pt x="122452" y="1010"/>
                          <a:pt x="140729" y="0"/>
                        </a:cubicBezTo>
                        <a:cubicBezTo>
                          <a:pt x="159833" y="-3435"/>
                          <a:pt x="185563" y="-7416"/>
                          <a:pt x="216775" y="0"/>
                        </a:cubicBezTo>
                        <a:cubicBezTo>
                          <a:pt x="250860" y="3775"/>
                          <a:pt x="261482" y="426"/>
                          <a:pt x="281458" y="0"/>
                        </a:cubicBezTo>
                        <a:cubicBezTo>
                          <a:pt x="298806" y="-634"/>
                          <a:pt x="309491" y="-6764"/>
                          <a:pt x="334777" y="0"/>
                        </a:cubicBezTo>
                        <a:cubicBezTo>
                          <a:pt x="358433" y="8370"/>
                          <a:pt x="386334" y="-5124"/>
                          <a:pt x="399460" y="0"/>
                        </a:cubicBezTo>
                        <a:cubicBezTo>
                          <a:pt x="413066" y="5319"/>
                          <a:pt x="453147" y="-10353"/>
                          <a:pt x="486870" y="0"/>
                        </a:cubicBezTo>
                        <a:cubicBezTo>
                          <a:pt x="513937" y="10714"/>
                          <a:pt x="538680" y="-535"/>
                          <a:pt x="562916" y="0"/>
                        </a:cubicBezTo>
                        <a:cubicBezTo>
                          <a:pt x="589785" y="5691"/>
                          <a:pt x="609027" y="-617"/>
                          <a:pt x="627599" y="0"/>
                        </a:cubicBezTo>
                        <a:cubicBezTo>
                          <a:pt x="649062" y="-1892"/>
                          <a:pt x="670190" y="818"/>
                          <a:pt x="703645" y="0"/>
                        </a:cubicBezTo>
                        <a:cubicBezTo>
                          <a:pt x="740764" y="1405"/>
                          <a:pt x="754414" y="5633"/>
                          <a:pt x="791054" y="0"/>
                        </a:cubicBezTo>
                        <a:cubicBezTo>
                          <a:pt x="823487" y="-3474"/>
                          <a:pt x="871496" y="2354"/>
                          <a:pt x="889827" y="0"/>
                        </a:cubicBezTo>
                        <a:cubicBezTo>
                          <a:pt x="911127" y="-3772"/>
                          <a:pt x="925347" y="1407"/>
                          <a:pt x="943147" y="0"/>
                        </a:cubicBezTo>
                        <a:cubicBezTo>
                          <a:pt x="961878" y="2161"/>
                          <a:pt x="1008081" y="-12181"/>
                          <a:pt x="1030556" y="0"/>
                        </a:cubicBezTo>
                        <a:cubicBezTo>
                          <a:pt x="1061471" y="6534"/>
                          <a:pt x="1076894" y="-10523"/>
                          <a:pt x="1136322" y="0"/>
                        </a:cubicBezTo>
                        <a:cubicBezTo>
                          <a:pt x="1136186" y="26414"/>
                          <a:pt x="1143504" y="130415"/>
                          <a:pt x="1136322" y="183847"/>
                        </a:cubicBezTo>
                        <a:cubicBezTo>
                          <a:pt x="1132911" y="240096"/>
                          <a:pt x="1130127" y="328716"/>
                          <a:pt x="1136322" y="375200"/>
                        </a:cubicBezTo>
                        <a:cubicBezTo>
                          <a:pt x="1114251" y="376693"/>
                          <a:pt x="1104321" y="373953"/>
                          <a:pt x="1083002" y="375200"/>
                        </a:cubicBezTo>
                        <a:cubicBezTo>
                          <a:pt x="1060685" y="366501"/>
                          <a:pt x="1031853" y="373850"/>
                          <a:pt x="984229" y="375200"/>
                        </a:cubicBezTo>
                        <a:cubicBezTo>
                          <a:pt x="940088" y="383964"/>
                          <a:pt x="944161" y="381830"/>
                          <a:pt x="908183" y="375200"/>
                        </a:cubicBezTo>
                        <a:cubicBezTo>
                          <a:pt x="873829" y="369720"/>
                          <a:pt x="846416" y="389319"/>
                          <a:pt x="809410" y="375200"/>
                        </a:cubicBezTo>
                        <a:cubicBezTo>
                          <a:pt x="771402" y="363513"/>
                          <a:pt x="742498" y="367741"/>
                          <a:pt x="722001" y="375200"/>
                        </a:cubicBezTo>
                        <a:cubicBezTo>
                          <a:pt x="701159" y="391320"/>
                          <a:pt x="664019" y="387057"/>
                          <a:pt x="634592" y="375200"/>
                        </a:cubicBezTo>
                        <a:cubicBezTo>
                          <a:pt x="604740" y="378171"/>
                          <a:pt x="579008" y="389981"/>
                          <a:pt x="547182" y="375200"/>
                        </a:cubicBezTo>
                        <a:cubicBezTo>
                          <a:pt x="517564" y="365406"/>
                          <a:pt x="487672" y="383811"/>
                          <a:pt x="471136" y="375200"/>
                        </a:cubicBezTo>
                        <a:cubicBezTo>
                          <a:pt x="451765" y="369654"/>
                          <a:pt x="430024" y="381176"/>
                          <a:pt x="417816" y="375200"/>
                        </a:cubicBezTo>
                        <a:cubicBezTo>
                          <a:pt x="405063" y="368612"/>
                          <a:pt x="389906" y="372829"/>
                          <a:pt x="364497" y="375200"/>
                        </a:cubicBezTo>
                        <a:cubicBezTo>
                          <a:pt x="338804" y="378810"/>
                          <a:pt x="330534" y="379863"/>
                          <a:pt x="311177" y="375200"/>
                        </a:cubicBezTo>
                        <a:cubicBezTo>
                          <a:pt x="291730" y="369676"/>
                          <a:pt x="284105" y="368671"/>
                          <a:pt x="257857" y="375200"/>
                        </a:cubicBezTo>
                        <a:cubicBezTo>
                          <a:pt x="230658" y="383441"/>
                          <a:pt x="195501" y="371982"/>
                          <a:pt x="159085" y="375200"/>
                        </a:cubicBezTo>
                        <a:cubicBezTo>
                          <a:pt x="127978" y="375608"/>
                          <a:pt x="119050" y="377374"/>
                          <a:pt x="94402" y="375200"/>
                        </a:cubicBezTo>
                        <a:cubicBezTo>
                          <a:pt x="65177" y="373919"/>
                          <a:pt x="41173" y="369088"/>
                          <a:pt x="0" y="375200"/>
                        </a:cubicBezTo>
                        <a:cubicBezTo>
                          <a:pt x="4761" y="302681"/>
                          <a:pt x="-2663" y="282297"/>
                          <a:pt x="0" y="191352"/>
                        </a:cubicBezTo>
                        <a:cubicBezTo>
                          <a:pt x="-3692" y="102787"/>
                          <a:pt x="-3341" y="78480"/>
                          <a:pt x="0" y="0"/>
                        </a:cubicBezTo>
                        <a:close/>
                      </a:path>
                      <a:path w="1136322" h="375200" fill="none" stroke="0" extrusionOk="0">
                        <a:moveTo>
                          <a:pt x="0" y="0"/>
                        </a:moveTo>
                        <a:cubicBezTo>
                          <a:pt x="19313" y="4965"/>
                          <a:pt x="37775" y="518"/>
                          <a:pt x="53319" y="0"/>
                        </a:cubicBezTo>
                        <a:cubicBezTo>
                          <a:pt x="63104" y="1789"/>
                          <a:pt x="103807" y="-1073"/>
                          <a:pt x="140729" y="0"/>
                        </a:cubicBezTo>
                        <a:cubicBezTo>
                          <a:pt x="174905" y="-7165"/>
                          <a:pt x="173699" y="-5663"/>
                          <a:pt x="205412" y="0"/>
                        </a:cubicBezTo>
                        <a:cubicBezTo>
                          <a:pt x="239904" y="8859"/>
                          <a:pt x="265569" y="9931"/>
                          <a:pt x="281458" y="0"/>
                        </a:cubicBezTo>
                        <a:cubicBezTo>
                          <a:pt x="295856" y="-10999"/>
                          <a:pt x="360112" y="6913"/>
                          <a:pt x="380230" y="0"/>
                        </a:cubicBezTo>
                        <a:cubicBezTo>
                          <a:pt x="402607" y="-3455"/>
                          <a:pt x="425183" y="-3020"/>
                          <a:pt x="444913" y="0"/>
                        </a:cubicBezTo>
                        <a:cubicBezTo>
                          <a:pt x="468256" y="230"/>
                          <a:pt x="521991" y="4015"/>
                          <a:pt x="543686" y="0"/>
                        </a:cubicBezTo>
                        <a:cubicBezTo>
                          <a:pt x="559920" y="-7865"/>
                          <a:pt x="611888" y="8479"/>
                          <a:pt x="631095" y="0"/>
                        </a:cubicBezTo>
                        <a:cubicBezTo>
                          <a:pt x="648037" y="-5534"/>
                          <a:pt x="695436" y="-2180"/>
                          <a:pt x="729868" y="0"/>
                        </a:cubicBezTo>
                        <a:cubicBezTo>
                          <a:pt x="757912" y="602"/>
                          <a:pt x="784495" y="-12709"/>
                          <a:pt x="817277" y="0"/>
                        </a:cubicBezTo>
                        <a:cubicBezTo>
                          <a:pt x="846389" y="7767"/>
                          <a:pt x="862896" y="-6687"/>
                          <a:pt x="893323" y="0"/>
                        </a:cubicBezTo>
                        <a:cubicBezTo>
                          <a:pt x="917753" y="1184"/>
                          <a:pt x="948702" y="-12333"/>
                          <a:pt x="980733" y="0"/>
                        </a:cubicBezTo>
                        <a:cubicBezTo>
                          <a:pt x="1018842" y="10275"/>
                          <a:pt x="1020711" y="745"/>
                          <a:pt x="1034053" y="0"/>
                        </a:cubicBezTo>
                        <a:cubicBezTo>
                          <a:pt x="1041088" y="3759"/>
                          <a:pt x="1091161" y="3521"/>
                          <a:pt x="1136322" y="0"/>
                        </a:cubicBezTo>
                        <a:cubicBezTo>
                          <a:pt x="1130523" y="41466"/>
                          <a:pt x="1128522" y="83174"/>
                          <a:pt x="1136322" y="176343"/>
                        </a:cubicBezTo>
                        <a:cubicBezTo>
                          <a:pt x="1140494" y="255165"/>
                          <a:pt x="1133169" y="285035"/>
                          <a:pt x="1136322" y="375200"/>
                        </a:cubicBezTo>
                        <a:cubicBezTo>
                          <a:pt x="1120083" y="372313"/>
                          <a:pt x="1082700" y="377182"/>
                          <a:pt x="1048912" y="375200"/>
                        </a:cubicBezTo>
                        <a:cubicBezTo>
                          <a:pt x="1015391" y="377227"/>
                          <a:pt x="993211" y="376266"/>
                          <a:pt x="972866" y="375200"/>
                        </a:cubicBezTo>
                        <a:cubicBezTo>
                          <a:pt x="946584" y="380680"/>
                          <a:pt x="909709" y="384434"/>
                          <a:pt x="862730" y="375200"/>
                        </a:cubicBezTo>
                        <a:cubicBezTo>
                          <a:pt x="814077" y="365500"/>
                          <a:pt x="797412" y="384891"/>
                          <a:pt x="752594" y="375200"/>
                        </a:cubicBezTo>
                        <a:cubicBezTo>
                          <a:pt x="710166" y="366356"/>
                          <a:pt x="693713" y="375444"/>
                          <a:pt x="642458" y="375200"/>
                        </a:cubicBezTo>
                        <a:cubicBezTo>
                          <a:pt x="589019" y="375017"/>
                          <a:pt x="581471" y="368895"/>
                          <a:pt x="566412" y="375200"/>
                        </a:cubicBezTo>
                        <a:cubicBezTo>
                          <a:pt x="551639" y="383240"/>
                          <a:pt x="475724" y="379204"/>
                          <a:pt x="456277" y="375200"/>
                        </a:cubicBezTo>
                        <a:cubicBezTo>
                          <a:pt x="432714" y="372698"/>
                          <a:pt x="413581" y="377308"/>
                          <a:pt x="391594" y="375200"/>
                        </a:cubicBezTo>
                        <a:cubicBezTo>
                          <a:pt x="373297" y="375540"/>
                          <a:pt x="352559" y="373166"/>
                          <a:pt x="338274" y="375200"/>
                        </a:cubicBezTo>
                        <a:cubicBezTo>
                          <a:pt x="325951" y="380076"/>
                          <a:pt x="290898" y="374700"/>
                          <a:pt x="250864" y="375200"/>
                        </a:cubicBezTo>
                        <a:cubicBezTo>
                          <a:pt x="208753" y="368735"/>
                          <a:pt x="181317" y="390173"/>
                          <a:pt x="140729" y="375200"/>
                        </a:cubicBezTo>
                        <a:cubicBezTo>
                          <a:pt x="97874" y="363368"/>
                          <a:pt x="29879" y="391011"/>
                          <a:pt x="0" y="375200"/>
                        </a:cubicBezTo>
                        <a:cubicBezTo>
                          <a:pt x="4817" y="292599"/>
                          <a:pt x="2180" y="221484"/>
                          <a:pt x="0" y="180095"/>
                        </a:cubicBezTo>
                        <a:cubicBezTo>
                          <a:pt x="-433" y="137389"/>
                          <a:pt x="-3886" y="44792"/>
                          <a:pt x="0" y="0"/>
                        </a:cubicBezTo>
                        <a:close/>
                      </a:path>
                    </a:pathLst>
                  </a:custGeom>
                  <ask:type>
                    <ask:lineSketchFreehand/>
                  </ask:type>
                </ask:lineSketchStyleProps>
              </a:ext>
            </a:extLst>
          </a:ln>
        </p:spPr>
        <p:txBody>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9pPr>
          </a:lstStyle>
          <a:p>
            <a:endParaRPr lang="en-US" altLang="ja-JP" sz="100" b="1" kern="0" dirty="0">
              <a:solidFill>
                <a:schemeClr val="tx1"/>
              </a:solidFill>
              <a:latin typeface="メイリオ" panose="020B0604030504040204" pitchFamily="50" charset="-128"/>
              <a:ea typeface="メイリオ" panose="020B0604030504040204" pitchFamily="50" charset="-128"/>
            </a:endParaRPr>
          </a:p>
          <a:p>
            <a:endParaRPr lang="en-US" altLang="ja-JP" sz="400" b="1" kern="0" dirty="0">
              <a:solidFill>
                <a:schemeClr val="tx1"/>
              </a:solidFill>
              <a:latin typeface="メイリオ" panose="020B0604030504040204" pitchFamily="50" charset="-128"/>
              <a:ea typeface="メイリオ" panose="020B0604030504040204" pitchFamily="50" charset="-128"/>
            </a:endParaRPr>
          </a:p>
          <a:p>
            <a:r>
              <a:rPr lang="ja-JP" altLang="en-US" sz="1400" b="1" kern="0" dirty="0">
                <a:solidFill>
                  <a:schemeClr val="tx1"/>
                </a:solidFill>
                <a:latin typeface="メイリオ" panose="020B0604030504040204" pitchFamily="50" charset="-128"/>
                <a:ea typeface="メイリオ" panose="020B0604030504040204" pitchFamily="50" charset="-128"/>
              </a:rPr>
              <a:t>きつえん</a:t>
            </a:r>
            <a:endParaRPr lang="en-US" altLang="ja-JP" sz="1400" b="1" kern="0" dirty="0">
              <a:solidFill>
                <a:schemeClr val="tx1"/>
              </a:solidFill>
              <a:latin typeface="メイリオ" panose="020B0604030504040204" pitchFamily="50" charset="-128"/>
              <a:ea typeface="メイリオ" panose="020B0604030504040204" pitchFamily="50" charset="-128"/>
            </a:endParaRPr>
          </a:p>
        </p:txBody>
      </p:sp>
      <p:sp>
        <p:nvSpPr>
          <p:cNvPr id="32" name="タイトル 1">
            <a:extLst>
              <a:ext uri="{FF2B5EF4-FFF2-40B4-BE49-F238E27FC236}">
                <a16:creationId xmlns:a16="http://schemas.microsoft.com/office/drawing/2014/main" id="{9ED89D91-2944-40A5-A2F9-FE35062C3C2A}"/>
              </a:ext>
            </a:extLst>
          </p:cNvPr>
          <p:cNvSpPr txBox="1">
            <a:spLocks/>
          </p:cNvSpPr>
          <p:nvPr/>
        </p:nvSpPr>
        <p:spPr>
          <a:xfrm>
            <a:off x="4097870" y="2621494"/>
            <a:ext cx="1220311" cy="395667"/>
          </a:xfrm>
          <a:custGeom>
            <a:avLst/>
            <a:gdLst>
              <a:gd name="connsiteX0" fmla="*/ 0 w 8712968"/>
              <a:gd name="connsiteY0" fmla="*/ 0 h 1178903"/>
              <a:gd name="connsiteX1" fmla="*/ 408839 w 8712968"/>
              <a:gd name="connsiteY1" fmla="*/ 0 h 1178903"/>
              <a:gd name="connsiteX2" fmla="*/ 1079068 w 8712968"/>
              <a:gd name="connsiteY2" fmla="*/ 0 h 1178903"/>
              <a:gd name="connsiteX3" fmla="*/ 1575037 w 8712968"/>
              <a:gd name="connsiteY3" fmla="*/ 0 h 1178903"/>
              <a:gd name="connsiteX4" fmla="*/ 2158135 w 8712968"/>
              <a:gd name="connsiteY4" fmla="*/ 0 h 1178903"/>
              <a:gd name="connsiteX5" fmla="*/ 2915493 w 8712968"/>
              <a:gd name="connsiteY5" fmla="*/ 0 h 1178903"/>
              <a:gd name="connsiteX6" fmla="*/ 3411462 w 8712968"/>
              <a:gd name="connsiteY6" fmla="*/ 0 h 1178903"/>
              <a:gd name="connsiteX7" fmla="*/ 4168820 w 8712968"/>
              <a:gd name="connsiteY7" fmla="*/ 0 h 1178903"/>
              <a:gd name="connsiteX8" fmla="*/ 4839048 w 8712968"/>
              <a:gd name="connsiteY8" fmla="*/ 0 h 1178903"/>
              <a:gd name="connsiteX9" fmla="*/ 5596406 w 8712968"/>
              <a:gd name="connsiteY9" fmla="*/ 0 h 1178903"/>
              <a:gd name="connsiteX10" fmla="*/ 6266635 w 8712968"/>
              <a:gd name="connsiteY10" fmla="*/ 0 h 1178903"/>
              <a:gd name="connsiteX11" fmla="*/ 6849733 w 8712968"/>
              <a:gd name="connsiteY11" fmla="*/ 0 h 1178903"/>
              <a:gd name="connsiteX12" fmla="*/ 7519962 w 8712968"/>
              <a:gd name="connsiteY12" fmla="*/ 0 h 1178903"/>
              <a:gd name="connsiteX13" fmla="*/ 7928801 w 8712968"/>
              <a:gd name="connsiteY13" fmla="*/ 0 h 1178903"/>
              <a:gd name="connsiteX14" fmla="*/ 8712968 w 8712968"/>
              <a:gd name="connsiteY14" fmla="*/ 0 h 1178903"/>
              <a:gd name="connsiteX15" fmla="*/ 8712968 w 8712968"/>
              <a:gd name="connsiteY15" fmla="*/ 554084 h 1178903"/>
              <a:gd name="connsiteX16" fmla="*/ 8712968 w 8712968"/>
              <a:gd name="connsiteY16" fmla="*/ 1178903 h 1178903"/>
              <a:gd name="connsiteX17" fmla="*/ 8042740 w 8712968"/>
              <a:gd name="connsiteY17" fmla="*/ 1178903 h 1178903"/>
              <a:gd name="connsiteX18" fmla="*/ 7459641 w 8712968"/>
              <a:gd name="connsiteY18" fmla="*/ 1178903 h 1178903"/>
              <a:gd name="connsiteX19" fmla="*/ 6615153 w 8712968"/>
              <a:gd name="connsiteY19" fmla="*/ 1178903 h 1178903"/>
              <a:gd name="connsiteX20" fmla="*/ 5770666 w 8712968"/>
              <a:gd name="connsiteY20" fmla="*/ 1178903 h 1178903"/>
              <a:gd name="connsiteX21" fmla="*/ 4926178 w 8712968"/>
              <a:gd name="connsiteY21" fmla="*/ 1178903 h 1178903"/>
              <a:gd name="connsiteX22" fmla="*/ 4343079 w 8712968"/>
              <a:gd name="connsiteY22" fmla="*/ 1178903 h 1178903"/>
              <a:gd name="connsiteX23" fmla="*/ 3498592 w 8712968"/>
              <a:gd name="connsiteY23" fmla="*/ 1178903 h 1178903"/>
              <a:gd name="connsiteX24" fmla="*/ 3002623 w 8712968"/>
              <a:gd name="connsiteY24" fmla="*/ 1178903 h 1178903"/>
              <a:gd name="connsiteX25" fmla="*/ 2593784 w 8712968"/>
              <a:gd name="connsiteY25" fmla="*/ 1178903 h 1178903"/>
              <a:gd name="connsiteX26" fmla="*/ 1923555 w 8712968"/>
              <a:gd name="connsiteY26" fmla="*/ 1178903 h 1178903"/>
              <a:gd name="connsiteX27" fmla="*/ 1079068 w 8712968"/>
              <a:gd name="connsiteY27" fmla="*/ 1178903 h 1178903"/>
              <a:gd name="connsiteX28" fmla="*/ 0 w 8712968"/>
              <a:gd name="connsiteY28" fmla="*/ 1178903 h 1178903"/>
              <a:gd name="connsiteX29" fmla="*/ 0 w 8712968"/>
              <a:gd name="connsiteY29" fmla="*/ 565873 h 1178903"/>
              <a:gd name="connsiteX30" fmla="*/ 0 w 8712968"/>
              <a:gd name="connsiteY30" fmla="*/ 0 h 117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12968" h="1178903" fill="none" extrusionOk="0">
                <a:moveTo>
                  <a:pt x="0" y="0"/>
                </a:moveTo>
                <a:cubicBezTo>
                  <a:pt x="132298" y="8024"/>
                  <a:pt x="279454" y="-5562"/>
                  <a:pt x="408839" y="0"/>
                </a:cubicBezTo>
                <a:cubicBezTo>
                  <a:pt x="538224" y="5562"/>
                  <a:pt x="813620" y="23190"/>
                  <a:pt x="1079068" y="0"/>
                </a:cubicBezTo>
                <a:cubicBezTo>
                  <a:pt x="1344516" y="-23190"/>
                  <a:pt x="1330052" y="-19093"/>
                  <a:pt x="1575037" y="0"/>
                </a:cubicBezTo>
                <a:cubicBezTo>
                  <a:pt x="1820022" y="19093"/>
                  <a:pt x="2036152" y="19761"/>
                  <a:pt x="2158135" y="0"/>
                </a:cubicBezTo>
                <a:cubicBezTo>
                  <a:pt x="2280118" y="-19761"/>
                  <a:pt x="2734770" y="11874"/>
                  <a:pt x="2915493" y="0"/>
                </a:cubicBezTo>
                <a:cubicBezTo>
                  <a:pt x="3096216" y="-11874"/>
                  <a:pt x="3248377" y="-11776"/>
                  <a:pt x="3411462" y="0"/>
                </a:cubicBezTo>
                <a:cubicBezTo>
                  <a:pt x="3574547" y="11776"/>
                  <a:pt x="4008871" y="21414"/>
                  <a:pt x="4168820" y="0"/>
                </a:cubicBezTo>
                <a:cubicBezTo>
                  <a:pt x="4328769" y="-21414"/>
                  <a:pt x="4695434" y="27906"/>
                  <a:pt x="4839048" y="0"/>
                </a:cubicBezTo>
                <a:cubicBezTo>
                  <a:pt x="4982662" y="-27906"/>
                  <a:pt x="5351941" y="7109"/>
                  <a:pt x="5596406" y="0"/>
                </a:cubicBezTo>
                <a:cubicBezTo>
                  <a:pt x="5840871" y="-7109"/>
                  <a:pt x="6021255" y="-25968"/>
                  <a:pt x="6266635" y="0"/>
                </a:cubicBezTo>
                <a:cubicBezTo>
                  <a:pt x="6512015" y="25968"/>
                  <a:pt x="6652890" y="-19230"/>
                  <a:pt x="6849733" y="0"/>
                </a:cubicBezTo>
                <a:cubicBezTo>
                  <a:pt x="7046576" y="19230"/>
                  <a:pt x="7225230" y="-31381"/>
                  <a:pt x="7519962" y="0"/>
                </a:cubicBezTo>
                <a:cubicBezTo>
                  <a:pt x="7814694" y="31381"/>
                  <a:pt x="7835166" y="11"/>
                  <a:pt x="7928801" y="0"/>
                </a:cubicBezTo>
                <a:cubicBezTo>
                  <a:pt x="8022436" y="-11"/>
                  <a:pt x="8327748" y="15118"/>
                  <a:pt x="8712968" y="0"/>
                </a:cubicBezTo>
                <a:cubicBezTo>
                  <a:pt x="8698813" y="117708"/>
                  <a:pt x="8709778" y="294961"/>
                  <a:pt x="8712968" y="554084"/>
                </a:cubicBezTo>
                <a:cubicBezTo>
                  <a:pt x="8716158" y="813207"/>
                  <a:pt x="8739214" y="906342"/>
                  <a:pt x="8712968" y="1178903"/>
                </a:cubicBezTo>
                <a:cubicBezTo>
                  <a:pt x="8564205" y="1146791"/>
                  <a:pt x="8318938" y="1161682"/>
                  <a:pt x="8042740" y="1178903"/>
                </a:cubicBezTo>
                <a:cubicBezTo>
                  <a:pt x="7766542" y="1196124"/>
                  <a:pt x="7607790" y="1181078"/>
                  <a:pt x="7459641" y="1178903"/>
                </a:cubicBezTo>
                <a:cubicBezTo>
                  <a:pt x="7311492" y="1176728"/>
                  <a:pt x="6984593" y="1205660"/>
                  <a:pt x="6615153" y="1178903"/>
                </a:cubicBezTo>
                <a:cubicBezTo>
                  <a:pt x="6245713" y="1152146"/>
                  <a:pt x="6113518" y="1203141"/>
                  <a:pt x="5770666" y="1178903"/>
                </a:cubicBezTo>
                <a:cubicBezTo>
                  <a:pt x="5427814" y="1154665"/>
                  <a:pt x="5343254" y="1178150"/>
                  <a:pt x="4926178" y="1178903"/>
                </a:cubicBezTo>
                <a:cubicBezTo>
                  <a:pt x="4509102" y="1179656"/>
                  <a:pt x="4463303" y="1156096"/>
                  <a:pt x="4343079" y="1178903"/>
                </a:cubicBezTo>
                <a:cubicBezTo>
                  <a:pt x="4222855" y="1201710"/>
                  <a:pt x="3668337" y="1184161"/>
                  <a:pt x="3498592" y="1178903"/>
                </a:cubicBezTo>
                <a:cubicBezTo>
                  <a:pt x="3328847" y="1173645"/>
                  <a:pt x="3157442" y="1186194"/>
                  <a:pt x="3002623" y="1178903"/>
                </a:cubicBezTo>
                <a:cubicBezTo>
                  <a:pt x="2847804" y="1171612"/>
                  <a:pt x="2703026" y="1168122"/>
                  <a:pt x="2593784" y="1178903"/>
                </a:cubicBezTo>
                <a:cubicBezTo>
                  <a:pt x="2484542" y="1189684"/>
                  <a:pt x="2247217" y="1185289"/>
                  <a:pt x="1923555" y="1178903"/>
                </a:cubicBezTo>
                <a:cubicBezTo>
                  <a:pt x="1599893" y="1172517"/>
                  <a:pt x="1418718" y="1214301"/>
                  <a:pt x="1079068" y="1178903"/>
                </a:cubicBezTo>
                <a:cubicBezTo>
                  <a:pt x="739418" y="1143505"/>
                  <a:pt x="233260" y="1204085"/>
                  <a:pt x="0" y="1178903"/>
                </a:cubicBezTo>
                <a:cubicBezTo>
                  <a:pt x="-11688" y="948265"/>
                  <a:pt x="-8526" y="709716"/>
                  <a:pt x="0" y="565873"/>
                </a:cubicBezTo>
                <a:cubicBezTo>
                  <a:pt x="8526" y="422030"/>
                  <a:pt x="-8776" y="139570"/>
                  <a:pt x="0" y="0"/>
                </a:cubicBezTo>
                <a:close/>
              </a:path>
              <a:path w="8712968" h="1178903" stroke="0" extrusionOk="0">
                <a:moveTo>
                  <a:pt x="0" y="0"/>
                </a:moveTo>
                <a:cubicBezTo>
                  <a:pt x="203396" y="9447"/>
                  <a:pt x="463824" y="24524"/>
                  <a:pt x="670228" y="0"/>
                </a:cubicBezTo>
                <a:cubicBezTo>
                  <a:pt x="876632" y="-24524"/>
                  <a:pt x="921053" y="1061"/>
                  <a:pt x="1079068" y="0"/>
                </a:cubicBezTo>
                <a:cubicBezTo>
                  <a:pt x="1237083" y="-1061"/>
                  <a:pt x="1400682" y="-16030"/>
                  <a:pt x="1662166" y="0"/>
                </a:cubicBezTo>
                <a:cubicBezTo>
                  <a:pt x="1923650" y="16030"/>
                  <a:pt x="2021954" y="7330"/>
                  <a:pt x="2158135" y="0"/>
                </a:cubicBezTo>
                <a:cubicBezTo>
                  <a:pt x="2294316" y="-7330"/>
                  <a:pt x="2385402" y="-18414"/>
                  <a:pt x="2566974" y="0"/>
                </a:cubicBezTo>
                <a:cubicBezTo>
                  <a:pt x="2748546" y="18414"/>
                  <a:pt x="2959114" y="-19769"/>
                  <a:pt x="3062943" y="0"/>
                </a:cubicBezTo>
                <a:cubicBezTo>
                  <a:pt x="3166772" y="19769"/>
                  <a:pt x="3522185" y="-27408"/>
                  <a:pt x="3733172" y="0"/>
                </a:cubicBezTo>
                <a:cubicBezTo>
                  <a:pt x="3944159" y="27408"/>
                  <a:pt x="4128242" y="-11862"/>
                  <a:pt x="4316270" y="0"/>
                </a:cubicBezTo>
                <a:cubicBezTo>
                  <a:pt x="4504298" y="11862"/>
                  <a:pt x="4650763" y="4620"/>
                  <a:pt x="4812239" y="0"/>
                </a:cubicBezTo>
                <a:cubicBezTo>
                  <a:pt x="4973715" y="-4620"/>
                  <a:pt x="5116111" y="652"/>
                  <a:pt x="5395338" y="0"/>
                </a:cubicBezTo>
                <a:cubicBezTo>
                  <a:pt x="5674565" y="-652"/>
                  <a:pt x="5821899" y="17870"/>
                  <a:pt x="6065566" y="0"/>
                </a:cubicBezTo>
                <a:cubicBezTo>
                  <a:pt x="6309233" y="-17870"/>
                  <a:pt x="6663256" y="13880"/>
                  <a:pt x="6822924" y="0"/>
                </a:cubicBezTo>
                <a:cubicBezTo>
                  <a:pt x="6982592" y="-13880"/>
                  <a:pt x="7092815" y="-339"/>
                  <a:pt x="7231763" y="0"/>
                </a:cubicBezTo>
                <a:cubicBezTo>
                  <a:pt x="7370711" y="339"/>
                  <a:pt x="7700717" y="-31242"/>
                  <a:pt x="7901992" y="0"/>
                </a:cubicBezTo>
                <a:cubicBezTo>
                  <a:pt x="8103267" y="31242"/>
                  <a:pt x="8308044" y="-29336"/>
                  <a:pt x="8712968" y="0"/>
                </a:cubicBezTo>
                <a:cubicBezTo>
                  <a:pt x="8706401" y="122896"/>
                  <a:pt x="8712324" y="406995"/>
                  <a:pt x="8712968" y="577662"/>
                </a:cubicBezTo>
                <a:cubicBezTo>
                  <a:pt x="8713612" y="748329"/>
                  <a:pt x="8690027" y="1021703"/>
                  <a:pt x="8712968" y="1178903"/>
                </a:cubicBezTo>
                <a:cubicBezTo>
                  <a:pt x="8542695" y="1176843"/>
                  <a:pt x="8464228" y="1180840"/>
                  <a:pt x="8304129" y="1178903"/>
                </a:cubicBezTo>
                <a:cubicBezTo>
                  <a:pt x="8144030" y="1176966"/>
                  <a:pt x="7893122" y="1150697"/>
                  <a:pt x="7546771" y="1178903"/>
                </a:cubicBezTo>
                <a:cubicBezTo>
                  <a:pt x="7200420" y="1207109"/>
                  <a:pt x="7238619" y="1195163"/>
                  <a:pt x="6963672" y="1178903"/>
                </a:cubicBezTo>
                <a:cubicBezTo>
                  <a:pt x="6688725" y="1162643"/>
                  <a:pt x="6484428" y="1211699"/>
                  <a:pt x="6206314" y="1178903"/>
                </a:cubicBezTo>
                <a:cubicBezTo>
                  <a:pt x="5928200" y="1146107"/>
                  <a:pt x="5701810" y="1151085"/>
                  <a:pt x="5536086" y="1178903"/>
                </a:cubicBezTo>
                <a:cubicBezTo>
                  <a:pt x="5370362" y="1206721"/>
                  <a:pt x="5099786" y="1192873"/>
                  <a:pt x="4865858" y="1178903"/>
                </a:cubicBezTo>
                <a:cubicBezTo>
                  <a:pt x="4631930" y="1164933"/>
                  <a:pt x="4420748" y="1208276"/>
                  <a:pt x="4195629" y="1178903"/>
                </a:cubicBezTo>
                <a:cubicBezTo>
                  <a:pt x="3970510" y="1149530"/>
                  <a:pt x="3762175" y="1197829"/>
                  <a:pt x="3612531" y="1178903"/>
                </a:cubicBezTo>
                <a:cubicBezTo>
                  <a:pt x="3462887" y="1159977"/>
                  <a:pt x="3310379" y="1193268"/>
                  <a:pt x="3203691" y="1178903"/>
                </a:cubicBezTo>
                <a:cubicBezTo>
                  <a:pt x="3097003" y="1164538"/>
                  <a:pt x="2985393" y="1163392"/>
                  <a:pt x="2794852" y="1178903"/>
                </a:cubicBezTo>
                <a:cubicBezTo>
                  <a:pt x="2604311" y="1194414"/>
                  <a:pt x="2534074" y="1194465"/>
                  <a:pt x="2386013" y="1178903"/>
                </a:cubicBezTo>
                <a:cubicBezTo>
                  <a:pt x="2237952" y="1163341"/>
                  <a:pt x="2179759" y="1158678"/>
                  <a:pt x="1977174" y="1178903"/>
                </a:cubicBezTo>
                <a:cubicBezTo>
                  <a:pt x="1774589" y="1199128"/>
                  <a:pt x="1454007" y="1172717"/>
                  <a:pt x="1219816" y="1178903"/>
                </a:cubicBezTo>
                <a:cubicBezTo>
                  <a:pt x="985625" y="1185089"/>
                  <a:pt x="912597" y="1186991"/>
                  <a:pt x="723847" y="1178903"/>
                </a:cubicBezTo>
                <a:cubicBezTo>
                  <a:pt x="535097" y="1170815"/>
                  <a:pt x="324415" y="1151182"/>
                  <a:pt x="0" y="1178903"/>
                </a:cubicBezTo>
                <a:cubicBezTo>
                  <a:pt x="19416" y="946479"/>
                  <a:pt x="3348" y="877629"/>
                  <a:pt x="0" y="601241"/>
                </a:cubicBezTo>
                <a:cubicBezTo>
                  <a:pt x="-3348" y="324853"/>
                  <a:pt x="-29453" y="251888"/>
                  <a:pt x="0" y="0"/>
                </a:cubicBezTo>
                <a:close/>
              </a:path>
            </a:pathLst>
          </a:custGeom>
          <a:ln>
            <a:noFill/>
            <a:prstDash val="lgDash"/>
            <a:extLst>
              <a:ext uri="{C807C97D-BFC1-408E-A445-0C87EB9F89A2}">
                <ask:lineSketchStyleProps xmlns:ask="http://schemas.microsoft.com/office/drawing/2018/sketchyshapes" sd="3049178785">
                  <a:custGeom>
                    <a:avLst/>
                    <a:gdLst>
                      <a:gd name="connsiteX0" fmla="*/ 0 w 1220311"/>
                      <a:gd name="connsiteY0" fmla="*/ 0 h 395667"/>
                      <a:gd name="connsiteX1" fmla="*/ 57260 w 1220311"/>
                      <a:gd name="connsiteY1" fmla="*/ 0 h 395667"/>
                      <a:gd name="connsiteX2" fmla="*/ 151130 w 1220311"/>
                      <a:gd name="connsiteY2" fmla="*/ 0 h 395667"/>
                      <a:gd name="connsiteX3" fmla="*/ 220594 w 1220311"/>
                      <a:gd name="connsiteY3" fmla="*/ 0 h 395667"/>
                      <a:gd name="connsiteX4" fmla="*/ 302261 w 1220311"/>
                      <a:gd name="connsiteY4" fmla="*/ 0 h 395667"/>
                      <a:gd name="connsiteX5" fmla="*/ 408334 w 1220311"/>
                      <a:gd name="connsiteY5" fmla="*/ 0 h 395667"/>
                      <a:gd name="connsiteX6" fmla="*/ 477798 w 1220311"/>
                      <a:gd name="connsiteY6" fmla="*/ 0 h 395667"/>
                      <a:gd name="connsiteX7" fmla="*/ 583871 w 1220311"/>
                      <a:gd name="connsiteY7" fmla="*/ 0 h 395667"/>
                      <a:gd name="connsiteX8" fmla="*/ 677741 w 1220311"/>
                      <a:gd name="connsiteY8" fmla="*/ 0 h 395667"/>
                      <a:gd name="connsiteX9" fmla="*/ 783815 w 1220311"/>
                      <a:gd name="connsiteY9" fmla="*/ 0 h 395667"/>
                      <a:gd name="connsiteX10" fmla="*/ 877685 w 1220311"/>
                      <a:gd name="connsiteY10" fmla="*/ 0 h 395667"/>
                      <a:gd name="connsiteX11" fmla="*/ 959352 w 1220311"/>
                      <a:gd name="connsiteY11" fmla="*/ 0 h 395667"/>
                      <a:gd name="connsiteX12" fmla="*/ 1053222 w 1220311"/>
                      <a:gd name="connsiteY12" fmla="*/ 0 h 395667"/>
                      <a:gd name="connsiteX13" fmla="*/ 1110483 w 1220311"/>
                      <a:gd name="connsiteY13" fmla="*/ 0 h 395667"/>
                      <a:gd name="connsiteX14" fmla="*/ 1220311 w 1220311"/>
                      <a:gd name="connsiteY14" fmla="*/ 0 h 395667"/>
                      <a:gd name="connsiteX15" fmla="*/ 1220311 w 1220311"/>
                      <a:gd name="connsiteY15" fmla="*/ 185963 h 395667"/>
                      <a:gd name="connsiteX16" fmla="*/ 1220311 w 1220311"/>
                      <a:gd name="connsiteY16" fmla="*/ 395667 h 395667"/>
                      <a:gd name="connsiteX17" fmla="*/ 1126440 w 1220311"/>
                      <a:gd name="connsiteY17" fmla="*/ 395667 h 395667"/>
                      <a:gd name="connsiteX18" fmla="*/ 1044773 w 1220311"/>
                      <a:gd name="connsiteY18" fmla="*/ 395667 h 395667"/>
                      <a:gd name="connsiteX19" fmla="*/ 926497 w 1220311"/>
                      <a:gd name="connsiteY19" fmla="*/ 395667 h 395667"/>
                      <a:gd name="connsiteX20" fmla="*/ 808221 w 1220311"/>
                      <a:gd name="connsiteY20" fmla="*/ 395667 h 395667"/>
                      <a:gd name="connsiteX21" fmla="*/ 689945 w 1220311"/>
                      <a:gd name="connsiteY21" fmla="*/ 395667 h 395667"/>
                      <a:gd name="connsiteX22" fmla="*/ 608278 w 1220311"/>
                      <a:gd name="connsiteY22" fmla="*/ 395667 h 395667"/>
                      <a:gd name="connsiteX23" fmla="*/ 490001 w 1220311"/>
                      <a:gd name="connsiteY23" fmla="*/ 395667 h 395667"/>
                      <a:gd name="connsiteX24" fmla="*/ 420537 w 1220311"/>
                      <a:gd name="connsiteY24" fmla="*/ 395667 h 395667"/>
                      <a:gd name="connsiteX25" fmla="*/ 363277 w 1220311"/>
                      <a:gd name="connsiteY25" fmla="*/ 395667 h 395667"/>
                      <a:gd name="connsiteX26" fmla="*/ 269407 w 1220311"/>
                      <a:gd name="connsiteY26" fmla="*/ 395667 h 395667"/>
                      <a:gd name="connsiteX27" fmla="*/ 151130 w 1220311"/>
                      <a:gd name="connsiteY27" fmla="*/ 395667 h 395667"/>
                      <a:gd name="connsiteX28" fmla="*/ 0 w 1220311"/>
                      <a:gd name="connsiteY28" fmla="*/ 395667 h 395667"/>
                      <a:gd name="connsiteX29" fmla="*/ 0 w 1220311"/>
                      <a:gd name="connsiteY29" fmla="*/ 189920 h 395667"/>
                      <a:gd name="connsiteX30" fmla="*/ 0 w 1220311"/>
                      <a:gd name="connsiteY30" fmla="*/ 0 h 395667"/>
                      <a:gd name="connsiteX0" fmla="*/ 0 w 1220311"/>
                      <a:gd name="connsiteY0" fmla="*/ 0 h 395667"/>
                      <a:gd name="connsiteX1" fmla="*/ 93870 w 1220311"/>
                      <a:gd name="connsiteY1" fmla="*/ 0 h 395667"/>
                      <a:gd name="connsiteX2" fmla="*/ 151130 w 1220311"/>
                      <a:gd name="connsiteY2" fmla="*/ 0 h 395667"/>
                      <a:gd name="connsiteX3" fmla="*/ 232797 w 1220311"/>
                      <a:gd name="connsiteY3" fmla="*/ 0 h 395667"/>
                      <a:gd name="connsiteX4" fmla="*/ 302261 w 1220311"/>
                      <a:gd name="connsiteY4" fmla="*/ 0 h 395667"/>
                      <a:gd name="connsiteX5" fmla="*/ 359522 w 1220311"/>
                      <a:gd name="connsiteY5" fmla="*/ 0 h 395667"/>
                      <a:gd name="connsiteX6" fmla="*/ 428986 w 1220311"/>
                      <a:gd name="connsiteY6" fmla="*/ 0 h 395667"/>
                      <a:gd name="connsiteX7" fmla="*/ 522856 w 1220311"/>
                      <a:gd name="connsiteY7" fmla="*/ 0 h 395667"/>
                      <a:gd name="connsiteX8" fmla="*/ 604523 w 1220311"/>
                      <a:gd name="connsiteY8" fmla="*/ 0 h 395667"/>
                      <a:gd name="connsiteX9" fmla="*/ 673987 w 1220311"/>
                      <a:gd name="connsiteY9" fmla="*/ 0 h 395667"/>
                      <a:gd name="connsiteX10" fmla="*/ 755654 w 1220311"/>
                      <a:gd name="connsiteY10" fmla="*/ 0 h 395667"/>
                      <a:gd name="connsiteX11" fmla="*/ 849524 w 1220311"/>
                      <a:gd name="connsiteY11" fmla="*/ 0 h 395667"/>
                      <a:gd name="connsiteX12" fmla="*/ 955597 w 1220311"/>
                      <a:gd name="connsiteY12" fmla="*/ 0 h 395667"/>
                      <a:gd name="connsiteX13" fmla="*/ 1012858 w 1220311"/>
                      <a:gd name="connsiteY13" fmla="*/ 0 h 395667"/>
                      <a:gd name="connsiteX14" fmla="*/ 1106728 w 1220311"/>
                      <a:gd name="connsiteY14" fmla="*/ 0 h 395667"/>
                      <a:gd name="connsiteX15" fmla="*/ 1220311 w 1220311"/>
                      <a:gd name="connsiteY15" fmla="*/ 0 h 395667"/>
                      <a:gd name="connsiteX16" fmla="*/ 1220311 w 1220311"/>
                      <a:gd name="connsiteY16" fmla="*/ 193876 h 395667"/>
                      <a:gd name="connsiteX17" fmla="*/ 1220311 w 1220311"/>
                      <a:gd name="connsiteY17" fmla="*/ 395667 h 395667"/>
                      <a:gd name="connsiteX18" fmla="*/ 1163050 w 1220311"/>
                      <a:gd name="connsiteY18" fmla="*/ 395667 h 395667"/>
                      <a:gd name="connsiteX19" fmla="*/ 1056977 w 1220311"/>
                      <a:gd name="connsiteY19" fmla="*/ 395667 h 395667"/>
                      <a:gd name="connsiteX20" fmla="*/ 975310 w 1220311"/>
                      <a:gd name="connsiteY20" fmla="*/ 395667 h 395667"/>
                      <a:gd name="connsiteX21" fmla="*/ 869236 w 1220311"/>
                      <a:gd name="connsiteY21" fmla="*/ 395667 h 395667"/>
                      <a:gd name="connsiteX22" fmla="*/ 775366 w 1220311"/>
                      <a:gd name="connsiteY22" fmla="*/ 395667 h 395667"/>
                      <a:gd name="connsiteX23" fmla="*/ 681496 w 1220311"/>
                      <a:gd name="connsiteY23" fmla="*/ 395667 h 395667"/>
                      <a:gd name="connsiteX24" fmla="*/ 587626 w 1220311"/>
                      <a:gd name="connsiteY24" fmla="*/ 395667 h 395667"/>
                      <a:gd name="connsiteX25" fmla="*/ 505959 w 1220311"/>
                      <a:gd name="connsiteY25" fmla="*/ 395667 h 395667"/>
                      <a:gd name="connsiteX26" fmla="*/ 448698 w 1220311"/>
                      <a:gd name="connsiteY26" fmla="*/ 395667 h 395667"/>
                      <a:gd name="connsiteX27" fmla="*/ 391438 w 1220311"/>
                      <a:gd name="connsiteY27" fmla="*/ 395667 h 395667"/>
                      <a:gd name="connsiteX28" fmla="*/ 334177 w 1220311"/>
                      <a:gd name="connsiteY28" fmla="*/ 395667 h 395667"/>
                      <a:gd name="connsiteX29" fmla="*/ 276916 w 1220311"/>
                      <a:gd name="connsiteY29" fmla="*/ 395667 h 395667"/>
                      <a:gd name="connsiteX30" fmla="*/ 170843 w 1220311"/>
                      <a:gd name="connsiteY30" fmla="*/ 395667 h 395667"/>
                      <a:gd name="connsiteX31" fmla="*/ 101379 w 1220311"/>
                      <a:gd name="connsiteY31" fmla="*/ 395667 h 395667"/>
                      <a:gd name="connsiteX32" fmla="*/ 0 w 1220311"/>
                      <a:gd name="connsiteY32" fmla="*/ 395667 h 395667"/>
                      <a:gd name="connsiteX33" fmla="*/ 0 w 1220311"/>
                      <a:gd name="connsiteY33" fmla="*/ 201790 h 395667"/>
                      <a:gd name="connsiteX34" fmla="*/ 0 w 1220311"/>
                      <a:gd name="connsiteY34" fmla="*/ 0 h 39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0311" h="395667" fill="none" extrusionOk="0">
                        <a:moveTo>
                          <a:pt x="0" y="0"/>
                        </a:moveTo>
                        <a:cubicBezTo>
                          <a:pt x="16937" y="2026"/>
                          <a:pt x="38631" y="315"/>
                          <a:pt x="57260" y="0"/>
                        </a:cubicBezTo>
                        <a:cubicBezTo>
                          <a:pt x="75861" y="8553"/>
                          <a:pt x="111524" y="825"/>
                          <a:pt x="151130" y="0"/>
                        </a:cubicBezTo>
                        <a:cubicBezTo>
                          <a:pt x="188173" y="-7288"/>
                          <a:pt x="186675" y="-6216"/>
                          <a:pt x="220594" y="0"/>
                        </a:cubicBezTo>
                        <a:cubicBezTo>
                          <a:pt x="255493" y="6693"/>
                          <a:pt x="283861" y="8759"/>
                          <a:pt x="302261" y="0"/>
                        </a:cubicBezTo>
                        <a:cubicBezTo>
                          <a:pt x="313657" y="-4411"/>
                          <a:pt x="379762" y="1698"/>
                          <a:pt x="408334" y="0"/>
                        </a:cubicBezTo>
                        <a:cubicBezTo>
                          <a:pt x="433354" y="-923"/>
                          <a:pt x="456011" y="-4125"/>
                          <a:pt x="477798" y="0"/>
                        </a:cubicBezTo>
                        <a:cubicBezTo>
                          <a:pt x="506111" y="1896"/>
                          <a:pt x="560806" y="6445"/>
                          <a:pt x="583871" y="0"/>
                        </a:cubicBezTo>
                        <a:cubicBezTo>
                          <a:pt x="607712" y="-6996"/>
                          <a:pt x="656607" y="8810"/>
                          <a:pt x="677741" y="0"/>
                        </a:cubicBezTo>
                        <a:cubicBezTo>
                          <a:pt x="698518" y="-8816"/>
                          <a:pt x="753228" y="9187"/>
                          <a:pt x="783815" y="0"/>
                        </a:cubicBezTo>
                        <a:cubicBezTo>
                          <a:pt x="821099" y="613"/>
                          <a:pt x="840981" y="-12728"/>
                          <a:pt x="877685" y="0"/>
                        </a:cubicBezTo>
                        <a:cubicBezTo>
                          <a:pt x="912886" y="14397"/>
                          <a:pt x="934130" y="-1696"/>
                          <a:pt x="959352" y="0"/>
                        </a:cubicBezTo>
                        <a:cubicBezTo>
                          <a:pt x="987093" y="5593"/>
                          <a:pt x="1009209" y="-5945"/>
                          <a:pt x="1053222" y="0"/>
                        </a:cubicBezTo>
                        <a:cubicBezTo>
                          <a:pt x="1092324" y="9577"/>
                          <a:pt x="1099188" y="-1737"/>
                          <a:pt x="1110483" y="0"/>
                        </a:cubicBezTo>
                        <a:cubicBezTo>
                          <a:pt x="1129097" y="-8308"/>
                          <a:pt x="1161324" y="4411"/>
                          <a:pt x="1220311" y="0"/>
                        </a:cubicBezTo>
                        <a:cubicBezTo>
                          <a:pt x="1229367" y="40242"/>
                          <a:pt x="1228950" y="101088"/>
                          <a:pt x="1220311" y="185963"/>
                        </a:cubicBezTo>
                        <a:cubicBezTo>
                          <a:pt x="1215266" y="270045"/>
                          <a:pt x="1216566" y="304064"/>
                          <a:pt x="1220311" y="395667"/>
                        </a:cubicBezTo>
                        <a:cubicBezTo>
                          <a:pt x="1196843" y="385210"/>
                          <a:pt x="1164675" y="397205"/>
                          <a:pt x="1126440" y="395667"/>
                        </a:cubicBezTo>
                        <a:cubicBezTo>
                          <a:pt x="1089744" y="399503"/>
                          <a:pt x="1069683" y="398731"/>
                          <a:pt x="1044773" y="395667"/>
                        </a:cubicBezTo>
                        <a:cubicBezTo>
                          <a:pt x="1034978" y="398936"/>
                          <a:pt x="983810" y="406941"/>
                          <a:pt x="926497" y="395667"/>
                        </a:cubicBezTo>
                        <a:cubicBezTo>
                          <a:pt x="872975" y="384474"/>
                          <a:pt x="860484" y="404425"/>
                          <a:pt x="808221" y="395667"/>
                        </a:cubicBezTo>
                        <a:cubicBezTo>
                          <a:pt x="761334" y="387355"/>
                          <a:pt x="747182" y="395122"/>
                          <a:pt x="689945" y="395667"/>
                        </a:cubicBezTo>
                        <a:cubicBezTo>
                          <a:pt x="631532" y="397096"/>
                          <a:pt x="626984" y="388443"/>
                          <a:pt x="608278" y="395667"/>
                        </a:cubicBezTo>
                        <a:cubicBezTo>
                          <a:pt x="590780" y="405906"/>
                          <a:pt x="513057" y="400070"/>
                          <a:pt x="490001" y="395667"/>
                        </a:cubicBezTo>
                        <a:cubicBezTo>
                          <a:pt x="464030" y="392886"/>
                          <a:pt x="439755" y="393584"/>
                          <a:pt x="420537" y="395667"/>
                        </a:cubicBezTo>
                        <a:cubicBezTo>
                          <a:pt x="402470" y="393401"/>
                          <a:pt x="381576" y="392594"/>
                          <a:pt x="363277" y="395667"/>
                        </a:cubicBezTo>
                        <a:cubicBezTo>
                          <a:pt x="346338" y="398766"/>
                          <a:pt x="315439" y="397096"/>
                          <a:pt x="269407" y="395667"/>
                        </a:cubicBezTo>
                        <a:cubicBezTo>
                          <a:pt x="220528" y="387345"/>
                          <a:pt x="199858" y="407431"/>
                          <a:pt x="151130" y="395667"/>
                        </a:cubicBezTo>
                        <a:cubicBezTo>
                          <a:pt x="108434" y="384468"/>
                          <a:pt x="35717" y="401686"/>
                          <a:pt x="0" y="395667"/>
                        </a:cubicBezTo>
                        <a:cubicBezTo>
                          <a:pt x="-2374" y="319361"/>
                          <a:pt x="5942" y="234840"/>
                          <a:pt x="0" y="189920"/>
                        </a:cubicBezTo>
                        <a:cubicBezTo>
                          <a:pt x="1171" y="148347"/>
                          <a:pt x="-4955" y="49207"/>
                          <a:pt x="0" y="0"/>
                        </a:cubicBezTo>
                        <a:close/>
                      </a:path>
                      <a:path w="1220311" h="395667" stroke="0" extrusionOk="0">
                        <a:moveTo>
                          <a:pt x="0" y="0"/>
                        </a:moveTo>
                        <a:cubicBezTo>
                          <a:pt x="26869" y="-2869"/>
                          <a:pt x="67506" y="11930"/>
                          <a:pt x="93870" y="0"/>
                        </a:cubicBezTo>
                        <a:cubicBezTo>
                          <a:pt x="121297" y="-9738"/>
                          <a:pt x="129817" y="592"/>
                          <a:pt x="151130" y="0"/>
                        </a:cubicBezTo>
                        <a:cubicBezTo>
                          <a:pt x="170956" y="-5103"/>
                          <a:pt x="200510" y="-8853"/>
                          <a:pt x="232797" y="0"/>
                        </a:cubicBezTo>
                        <a:cubicBezTo>
                          <a:pt x="269414" y="4914"/>
                          <a:pt x="281800" y="1266"/>
                          <a:pt x="302261" y="0"/>
                        </a:cubicBezTo>
                        <a:cubicBezTo>
                          <a:pt x="320973" y="-971"/>
                          <a:pt x="331529" y="-7621"/>
                          <a:pt x="359522" y="0"/>
                        </a:cubicBezTo>
                        <a:cubicBezTo>
                          <a:pt x="384931" y="8273"/>
                          <a:pt x="415337" y="-4121"/>
                          <a:pt x="428986" y="0"/>
                        </a:cubicBezTo>
                        <a:cubicBezTo>
                          <a:pt x="443843" y="1945"/>
                          <a:pt x="490833" y="-9849"/>
                          <a:pt x="522856" y="0"/>
                        </a:cubicBezTo>
                        <a:cubicBezTo>
                          <a:pt x="551215" y="14489"/>
                          <a:pt x="578758" y="2482"/>
                          <a:pt x="604523" y="0"/>
                        </a:cubicBezTo>
                        <a:cubicBezTo>
                          <a:pt x="633912" y="6475"/>
                          <a:pt x="652383" y="701"/>
                          <a:pt x="673987" y="0"/>
                        </a:cubicBezTo>
                        <a:cubicBezTo>
                          <a:pt x="699990" y="-5080"/>
                          <a:pt x="720637" y="1062"/>
                          <a:pt x="755654" y="0"/>
                        </a:cubicBezTo>
                        <a:cubicBezTo>
                          <a:pt x="796170" y="3014"/>
                          <a:pt x="814676" y="5989"/>
                          <a:pt x="849524" y="0"/>
                        </a:cubicBezTo>
                        <a:cubicBezTo>
                          <a:pt x="885197" y="-760"/>
                          <a:pt x="936064" y="2315"/>
                          <a:pt x="955597" y="0"/>
                        </a:cubicBezTo>
                        <a:cubicBezTo>
                          <a:pt x="979836" y="-2114"/>
                          <a:pt x="993614" y="906"/>
                          <a:pt x="1012858" y="0"/>
                        </a:cubicBezTo>
                        <a:cubicBezTo>
                          <a:pt x="1032927" y="2165"/>
                          <a:pt x="1079574" y="-11100"/>
                          <a:pt x="1106728" y="0"/>
                        </a:cubicBezTo>
                        <a:cubicBezTo>
                          <a:pt x="1141751" y="5492"/>
                          <a:pt x="1161039" y="-10305"/>
                          <a:pt x="1220311" y="0"/>
                        </a:cubicBezTo>
                        <a:cubicBezTo>
                          <a:pt x="1219758" y="34789"/>
                          <a:pt x="1232553" y="138097"/>
                          <a:pt x="1220311" y="193876"/>
                        </a:cubicBezTo>
                        <a:cubicBezTo>
                          <a:pt x="1216566" y="253277"/>
                          <a:pt x="1211049" y="349603"/>
                          <a:pt x="1220311" y="395667"/>
                        </a:cubicBezTo>
                        <a:cubicBezTo>
                          <a:pt x="1196622" y="397500"/>
                          <a:pt x="1185958" y="394263"/>
                          <a:pt x="1163050" y="395667"/>
                        </a:cubicBezTo>
                        <a:cubicBezTo>
                          <a:pt x="1139137" y="386633"/>
                          <a:pt x="1108197" y="394627"/>
                          <a:pt x="1056977" y="395667"/>
                        </a:cubicBezTo>
                        <a:cubicBezTo>
                          <a:pt x="1008757" y="405073"/>
                          <a:pt x="1013895" y="402058"/>
                          <a:pt x="975310" y="395667"/>
                        </a:cubicBezTo>
                        <a:cubicBezTo>
                          <a:pt x="941938" y="389166"/>
                          <a:pt x="909785" y="414669"/>
                          <a:pt x="869236" y="395667"/>
                        </a:cubicBezTo>
                        <a:cubicBezTo>
                          <a:pt x="825695" y="381361"/>
                          <a:pt x="795488" y="390194"/>
                          <a:pt x="775366" y="395667"/>
                        </a:cubicBezTo>
                        <a:cubicBezTo>
                          <a:pt x="752642" y="409587"/>
                          <a:pt x="714037" y="401886"/>
                          <a:pt x="681496" y="395667"/>
                        </a:cubicBezTo>
                        <a:cubicBezTo>
                          <a:pt x="649039" y="394437"/>
                          <a:pt x="621832" y="411422"/>
                          <a:pt x="587626" y="395667"/>
                        </a:cubicBezTo>
                        <a:cubicBezTo>
                          <a:pt x="553923" y="382078"/>
                          <a:pt x="526431" y="402442"/>
                          <a:pt x="505959" y="395667"/>
                        </a:cubicBezTo>
                        <a:cubicBezTo>
                          <a:pt x="485306" y="390317"/>
                          <a:pt x="462646" y="401307"/>
                          <a:pt x="448698" y="395667"/>
                        </a:cubicBezTo>
                        <a:cubicBezTo>
                          <a:pt x="435361" y="388057"/>
                          <a:pt x="418271" y="391137"/>
                          <a:pt x="391438" y="395667"/>
                        </a:cubicBezTo>
                        <a:cubicBezTo>
                          <a:pt x="364367" y="400268"/>
                          <a:pt x="355117" y="399652"/>
                          <a:pt x="334177" y="395667"/>
                        </a:cubicBezTo>
                        <a:cubicBezTo>
                          <a:pt x="313363" y="390124"/>
                          <a:pt x="304878" y="388659"/>
                          <a:pt x="276916" y="395667"/>
                        </a:cubicBezTo>
                        <a:cubicBezTo>
                          <a:pt x="246489" y="407214"/>
                          <a:pt x="207757" y="392715"/>
                          <a:pt x="170843" y="395667"/>
                        </a:cubicBezTo>
                        <a:cubicBezTo>
                          <a:pt x="137740" y="396906"/>
                          <a:pt x="127935" y="396855"/>
                          <a:pt x="101379" y="395667"/>
                        </a:cubicBezTo>
                        <a:cubicBezTo>
                          <a:pt x="73433" y="393376"/>
                          <a:pt x="44351" y="388954"/>
                          <a:pt x="0" y="395667"/>
                        </a:cubicBezTo>
                        <a:cubicBezTo>
                          <a:pt x="6125" y="319881"/>
                          <a:pt x="-2782" y="297679"/>
                          <a:pt x="0" y="201790"/>
                        </a:cubicBezTo>
                        <a:cubicBezTo>
                          <a:pt x="-1469" y="108844"/>
                          <a:pt x="-3347" y="81917"/>
                          <a:pt x="0" y="0"/>
                        </a:cubicBezTo>
                        <a:close/>
                      </a:path>
                      <a:path w="1220311" h="395667" fill="none" stroke="0" extrusionOk="0">
                        <a:moveTo>
                          <a:pt x="0" y="0"/>
                        </a:moveTo>
                        <a:cubicBezTo>
                          <a:pt x="18925" y="3157"/>
                          <a:pt x="41397" y="2018"/>
                          <a:pt x="57260" y="0"/>
                        </a:cubicBezTo>
                        <a:cubicBezTo>
                          <a:pt x="73534" y="1871"/>
                          <a:pt x="113594" y="6466"/>
                          <a:pt x="151130" y="0"/>
                        </a:cubicBezTo>
                        <a:cubicBezTo>
                          <a:pt x="187919" y="-7595"/>
                          <a:pt x="186540" y="-5961"/>
                          <a:pt x="220594" y="0"/>
                        </a:cubicBezTo>
                        <a:cubicBezTo>
                          <a:pt x="255680" y="7256"/>
                          <a:pt x="285194" y="9760"/>
                          <a:pt x="302261" y="0"/>
                        </a:cubicBezTo>
                        <a:cubicBezTo>
                          <a:pt x="317658" y="-11898"/>
                          <a:pt x="386521" y="7162"/>
                          <a:pt x="408334" y="0"/>
                        </a:cubicBezTo>
                        <a:cubicBezTo>
                          <a:pt x="431593" y="-3426"/>
                          <a:pt x="458825" y="-2123"/>
                          <a:pt x="477798" y="0"/>
                        </a:cubicBezTo>
                        <a:cubicBezTo>
                          <a:pt x="503467" y="-845"/>
                          <a:pt x="561156" y="6139"/>
                          <a:pt x="583871" y="0"/>
                        </a:cubicBezTo>
                        <a:cubicBezTo>
                          <a:pt x="603619" y="-7790"/>
                          <a:pt x="654131" y="6417"/>
                          <a:pt x="677741" y="0"/>
                        </a:cubicBezTo>
                        <a:cubicBezTo>
                          <a:pt x="696575" y="-6968"/>
                          <a:pt x="745425" y="-4847"/>
                          <a:pt x="783815" y="0"/>
                        </a:cubicBezTo>
                        <a:cubicBezTo>
                          <a:pt x="814042" y="609"/>
                          <a:pt x="843021" y="-10406"/>
                          <a:pt x="877685" y="0"/>
                        </a:cubicBezTo>
                        <a:cubicBezTo>
                          <a:pt x="909858" y="8338"/>
                          <a:pt x="928190" y="-6882"/>
                          <a:pt x="959352" y="0"/>
                        </a:cubicBezTo>
                        <a:cubicBezTo>
                          <a:pt x="986261" y="3833"/>
                          <a:pt x="1015219" y="-11732"/>
                          <a:pt x="1053222" y="0"/>
                        </a:cubicBezTo>
                        <a:cubicBezTo>
                          <a:pt x="1092998" y="11846"/>
                          <a:pt x="1095731" y="1078"/>
                          <a:pt x="1110483" y="0"/>
                        </a:cubicBezTo>
                        <a:cubicBezTo>
                          <a:pt x="1115971" y="5540"/>
                          <a:pt x="1172718" y="3458"/>
                          <a:pt x="1220311" y="0"/>
                        </a:cubicBezTo>
                        <a:cubicBezTo>
                          <a:pt x="1208763" y="49198"/>
                          <a:pt x="1214777" y="91623"/>
                          <a:pt x="1220311" y="185963"/>
                        </a:cubicBezTo>
                        <a:cubicBezTo>
                          <a:pt x="1222680" y="271063"/>
                          <a:pt x="1219013" y="301603"/>
                          <a:pt x="1220311" y="395667"/>
                        </a:cubicBezTo>
                        <a:cubicBezTo>
                          <a:pt x="1200870" y="388124"/>
                          <a:pt x="1162726" y="397901"/>
                          <a:pt x="1126440" y="395667"/>
                        </a:cubicBezTo>
                        <a:cubicBezTo>
                          <a:pt x="1090519" y="397632"/>
                          <a:pt x="1067516" y="397124"/>
                          <a:pt x="1044773" y="395667"/>
                        </a:cubicBezTo>
                        <a:cubicBezTo>
                          <a:pt x="1023103" y="395754"/>
                          <a:pt x="976006" y="405982"/>
                          <a:pt x="926497" y="395667"/>
                        </a:cubicBezTo>
                        <a:cubicBezTo>
                          <a:pt x="873901" y="384544"/>
                          <a:pt x="856342" y="405736"/>
                          <a:pt x="808221" y="395667"/>
                        </a:cubicBezTo>
                        <a:cubicBezTo>
                          <a:pt x="761121" y="387078"/>
                          <a:pt x="745304" y="395885"/>
                          <a:pt x="689945" y="395667"/>
                        </a:cubicBezTo>
                        <a:cubicBezTo>
                          <a:pt x="632643" y="395427"/>
                          <a:pt x="624662" y="388711"/>
                          <a:pt x="608278" y="395667"/>
                        </a:cubicBezTo>
                        <a:cubicBezTo>
                          <a:pt x="592360" y="404117"/>
                          <a:pt x="510675" y="400118"/>
                          <a:pt x="490001" y="395667"/>
                        </a:cubicBezTo>
                        <a:cubicBezTo>
                          <a:pt x="465553" y="393510"/>
                          <a:pt x="444769" y="397813"/>
                          <a:pt x="420537" y="395667"/>
                        </a:cubicBezTo>
                        <a:cubicBezTo>
                          <a:pt x="400058" y="394909"/>
                          <a:pt x="378634" y="394140"/>
                          <a:pt x="363277" y="395667"/>
                        </a:cubicBezTo>
                        <a:cubicBezTo>
                          <a:pt x="353330" y="403305"/>
                          <a:pt x="310030" y="392338"/>
                          <a:pt x="269407" y="395667"/>
                        </a:cubicBezTo>
                        <a:cubicBezTo>
                          <a:pt x="224103" y="392313"/>
                          <a:pt x="196641" y="409607"/>
                          <a:pt x="151130" y="395667"/>
                        </a:cubicBezTo>
                        <a:cubicBezTo>
                          <a:pt x="109375" y="381503"/>
                          <a:pt x="32327" y="409036"/>
                          <a:pt x="0" y="395667"/>
                        </a:cubicBezTo>
                        <a:cubicBezTo>
                          <a:pt x="3462" y="310864"/>
                          <a:pt x="5006" y="229925"/>
                          <a:pt x="0" y="189920"/>
                        </a:cubicBezTo>
                        <a:cubicBezTo>
                          <a:pt x="-893" y="145797"/>
                          <a:pt x="-11788" y="48278"/>
                          <a:pt x="0" y="0"/>
                        </a:cubicBezTo>
                        <a:close/>
                      </a:path>
                    </a:pathLst>
                  </a:custGeom>
                  <ask:type>
                    <ask:lineSketchFreehand/>
                  </ask:type>
                </ask:lineSketchStyleProps>
              </a:ext>
            </a:extLst>
          </a:ln>
        </p:spPr>
        <p:txBody>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9pPr>
          </a:lstStyle>
          <a:p>
            <a:endParaRPr lang="en-US" altLang="ja-JP" sz="100" b="1" kern="0" dirty="0">
              <a:solidFill>
                <a:schemeClr val="tx1"/>
              </a:solidFill>
              <a:latin typeface="メイリオ" panose="020B0604030504040204" pitchFamily="50" charset="-128"/>
              <a:ea typeface="メイリオ" panose="020B0604030504040204" pitchFamily="50" charset="-128"/>
            </a:endParaRPr>
          </a:p>
          <a:p>
            <a:endParaRPr lang="en-US" altLang="ja-JP" sz="400" b="1" kern="0" dirty="0">
              <a:solidFill>
                <a:schemeClr val="tx1"/>
              </a:solidFill>
              <a:latin typeface="メイリオ" panose="020B0604030504040204" pitchFamily="50" charset="-128"/>
              <a:ea typeface="メイリオ" panose="020B0604030504040204" pitchFamily="50" charset="-128"/>
            </a:endParaRPr>
          </a:p>
          <a:p>
            <a:r>
              <a:rPr lang="ja-JP" altLang="en-US" sz="1400" b="1" kern="0" dirty="0">
                <a:solidFill>
                  <a:srgbClr val="FF0000"/>
                </a:solidFill>
                <a:latin typeface="メイリオ" panose="020B0604030504040204" pitchFamily="50" charset="-128"/>
                <a:ea typeface="メイリオ" panose="020B0604030504040204" pitchFamily="50" charset="-128"/>
              </a:rPr>
              <a:t>げんそく</a:t>
            </a:r>
            <a:endParaRPr lang="en-US" altLang="ja-JP" sz="1400" b="1" kern="0" dirty="0">
              <a:solidFill>
                <a:srgbClr val="FF0000"/>
              </a:solidFill>
              <a:latin typeface="メイリオ" panose="020B0604030504040204" pitchFamily="50" charset="-128"/>
              <a:ea typeface="メイリオ" panose="020B0604030504040204" pitchFamily="50" charset="-128"/>
            </a:endParaRPr>
          </a:p>
        </p:txBody>
      </p:sp>
      <p:sp>
        <p:nvSpPr>
          <p:cNvPr id="33" name="タイトル 1">
            <a:extLst>
              <a:ext uri="{FF2B5EF4-FFF2-40B4-BE49-F238E27FC236}">
                <a16:creationId xmlns:a16="http://schemas.microsoft.com/office/drawing/2014/main" id="{AD36FB49-FCAA-46F4-AA84-374019785DA6}"/>
              </a:ext>
            </a:extLst>
          </p:cNvPr>
          <p:cNvSpPr txBox="1">
            <a:spLocks/>
          </p:cNvSpPr>
          <p:nvPr/>
        </p:nvSpPr>
        <p:spPr>
          <a:xfrm>
            <a:off x="5262521" y="2624178"/>
            <a:ext cx="1815395" cy="395667"/>
          </a:xfrm>
          <a:custGeom>
            <a:avLst/>
            <a:gdLst>
              <a:gd name="connsiteX0" fmla="*/ 0 w 8712968"/>
              <a:gd name="connsiteY0" fmla="*/ 0 h 1178903"/>
              <a:gd name="connsiteX1" fmla="*/ 408839 w 8712968"/>
              <a:gd name="connsiteY1" fmla="*/ 0 h 1178903"/>
              <a:gd name="connsiteX2" fmla="*/ 1079068 w 8712968"/>
              <a:gd name="connsiteY2" fmla="*/ 0 h 1178903"/>
              <a:gd name="connsiteX3" fmla="*/ 1575037 w 8712968"/>
              <a:gd name="connsiteY3" fmla="*/ 0 h 1178903"/>
              <a:gd name="connsiteX4" fmla="*/ 2158135 w 8712968"/>
              <a:gd name="connsiteY4" fmla="*/ 0 h 1178903"/>
              <a:gd name="connsiteX5" fmla="*/ 2915493 w 8712968"/>
              <a:gd name="connsiteY5" fmla="*/ 0 h 1178903"/>
              <a:gd name="connsiteX6" fmla="*/ 3411462 w 8712968"/>
              <a:gd name="connsiteY6" fmla="*/ 0 h 1178903"/>
              <a:gd name="connsiteX7" fmla="*/ 4168820 w 8712968"/>
              <a:gd name="connsiteY7" fmla="*/ 0 h 1178903"/>
              <a:gd name="connsiteX8" fmla="*/ 4839048 w 8712968"/>
              <a:gd name="connsiteY8" fmla="*/ 0 h 1178903"/>
              <a:gd name="connsiteX9" fmla="*/ 5596406 w 8712968"/>
              <a:gd name="connsiteY9" fmla="*/ 0 h 1178903"/>
              <a:gd name="connsiteX10" fmla="*/ 6266635 w 8712968"/>
              <a:gd name="connsiteY10" fmla="*/ 0 h 1178903"/>
              <a:gd name="connsiteX11" fmla="*/ 6849733 w 8712968"/>
              <a:gd name="connsiteY11" fmla="*/ 0 h 1178903"/>
              <a:gd name="connsiteX12" fmla="*/ 7519962 w 8712968"/>
              <a:gd name="connsiteY12" fmla="*/ 0 h 1178903"/>
              <a:gd name="connsiteX13" fmla="*/ 7928801 w 8712968"/>
              <a:gd name="connsiteY13" fmla="*/ 0 h 1178903"/>
              <a:gd name="connsiteX14" fmla="*/ 8712968 w 8712968"/>
              <a:gd name="connsiteY14" fmla="*/ 0 h 1178903"/>
              <a:gd name="connsiteX15" fmla="*/ 8712968 w 8712968"/>
              <a:gd name="connsiteY15" fmla="*/ 554084 h 1178903"/>
              <a:gd name="connsiteX16" fmla="*/ 8712968 w 8712968"/>
              <a:gd name="connsiteY16" fmla="*/ 1178903 h 1178903"/>
              <a:gd name="connsiteX17" fmla="*/ 8042740 w 8712968"/>
              <a:gd name="connsiteY17" fmla="*/ 1178903 h 1178903"/>
              <a:gd name="connsiteX18" fmla="*/ 7459641 w 8712968"/>
              <a:gd name="connsiteY18" fmla="*/ 1178903 h 1178903"/>
              <a:gd name="connsiteX19" fmla="*/ 6615153 w 8712968"/>
              <a:gd name="connsiteY19" fmla="*/ 1178903 h 1178903"/>
              <a:gd name="connsiteX20" fmla="*/ 5770666 w 8712968"/>
              <a:gd name="connsiteY20" fmla="*/ 1178903 h 1178903"/>
              <a:gd name="connsiteX21" fmla="*/ 4926178 w 8712968"/>
              <a:gd name="connsiteY21" fmla="*/ 1178903 h 1178903"/>
              <a:gd name="connsiteX22" fmla="*/ 4343079 w 8712968"/>
              <a:gd name="connsiteY22" fmla="*/ 1178903 h 1178903"/>
              <a:gd name="connsiteX23" fmla="*/ 3498592 w 8712968"/>
              <a:gd name="connsiteY23" fmla="*/ 1178903 h 1178903"/>
              <a:gd name="connsiteX24" fmla="*/ 3002623 w 8712968"/>
              <a:gd name="connsiteY24" fmla="*/ 1178903 h 1178903"/>
              <a:gd name="connsiteX25" fmla="*/ 2593784 w 8712968"/>
              <a:gd name="connsiteY25" fmla="*/ 1178903 h 1178903"/>
              <a:gd name="connsiteX26" fmla="*/ 1923555 w 8712968"/>
              <a:gd name="connsiteY26" fmla="*/ 1178903 h 1178903"/>
              <a:gd name="connsiteX27" fmla="*/ 1079068 w 8712968"/>
              <a:gd name="connsiteY27" fmla="*/ 1178903 h 1178903"/>
              <a:gd name="connsiteX28" fmla="*/ 0 w 8712968"/>
              <a:gd name="connsiteY28" fmla="*/ 1178903 h 1178903"/>
              <a:gd name="connsiteX29" fmla="*/ 0 w 8712968"/>
              <a:gd name="connsiteY29" fmla="*/ 565873 h 1178903"/>
              <a:gd name="connsiteX30" fmla="*/ 0 w 8712968"/>
              <a:gd name="connsiteY30" fmla="*/ 0 h 117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12968" h="1178903" fill="none" extrusionOk="0">
                <a:moveTo>
                  <a:pt x="0" y="0"/>
                </a:moveTo>
                <a:cubicBezTo>
                  <a:pt x="132298" y="8024"/>
                  <a:pt x="279454" y="-5562"/>
                  <a:pt x="408839" y="0"/>
                </a:cubicBezTo>
                <a:cubicBezTo>
                  <a:pt x="538224" y="5562"/>
                  <a:pt x="813620" y="23190"/>
                  <a:pt x="1079068" y="0"/>
                </a:cubicBezTo>
                <a:cubicBezTo>
                  <a:pt x="1344516" y="-23190"/>
                  <a:pt x="1330052" y="-19093"/>
                  <a:pt x="1575037" y="0"/>
                </a:cubicBezTo>
                <a:cubicBezTo>
                  <a:pt x="1820022" y="19093"/>
                  <a:pt x="2036152" y="19761"/>
                  <a:pt x="2158135" y="0"/>
                </a:cubicBezTo>
                <a:cubicBezTo>
                  <a:pt x="2280118" y="-19761"/>
                  <a:pt x="2734770" y="11874"/>
                  <a:pt x="2915493" y="0"/>
                </a:cubicBezTo>
                <a:cubicBezTo>
                  <a:pt x="3096216" y="-11874"/>
                  <a:pt x="3248377" y="-11776"/>
                  <a:pt x="3411462" y="0"/>
                </a:cubicBezTo>
                <a:cubicBezTo>
                  <a:pt x="3574547" y="11776"/>
                  <a:pt x="4008871" y="21414"/>
                  <a:pt x="4168820" y="0"/>
                </a:cubicBezTo>
                <a:cubicBezTo>
                  <a:pt x="4328769" y="-21414"/>
                  <a:pt x="4695434" y="27906"/>
                  <a:pt x="4839048" y="0"/>
                </a:cubicBezTo>
                <a:cubicBezTo>
                  <a:pt x="4982662" y="-27906"/>
                  <a:pt x="5351941" y="7109"/>
                  <a:pt x="5596406" y="0"/>
                </a:cubicBezTo>
                <a:cubicBezTo>
                  <a:pt x="5840871" y="-7109"/>
                  <a:pt x="6021255" y="-25968"/>
                  <a:pt x="6266635" y="0"/>
                </a:cubicBezTo>
                <a:cubicBezTo>
                  <a:pt x="6512015" y="25968"/>
                  <a:pt x="6652890" y="-19230"/>
                  <a:pt x="6849733" y="0"/>
                </a:cubicBezTo>
                <a:cubicBezTo>
                  <a:pt x="7046576" y="19230"/>
                  <a:pt x="7225230" y="-31381"/>
                  <a:pt x="7519962" y="0"/>
                </a:cubicBezTo>
                <a:cubicBezTo>
                  <a:pt x="7814694" y="31381"/>
                  <a:pt x="7835166" y="11"/>
                  <a:pt x="7928801" y="0"/>
                </a:cubicBezTo>
                <a:cubicBezTo>
                  <a:pt x="8022436" y="-11"/>
                  <a:pt x="8327748" y="15118"/>
                  <a:pt x="8712968" y="0"/>
                </a:cubicBezTo>
                <a:cubicBezTo>
                  <a:pt x="8698813" y="117708"/>
                  <a:pt x="8709778" y="294961"/>
                  <a:pt x="8712968" y="554084"/>
                </a:cubicBezTo>
                <a:cubicBezTo>
                  <a:pt x="8716158" y="813207"/>
                  <a:pt x="8739214" y="906342"/>
                  <a:pt x="8712968" y="1178903"/>
                </a:cubicBezTo>
                <a:cubicBezTo>
                  <a:pt x="8564205" y="1146791"/>
                  <a:pt x="8318938" y="1161682"/>
                  <a:pt x="8042740" y="1178903"/>
                </a:cubicBezTo>
                <a:cubicBezTo>
                  <a:pt x="7766542" y="1196124"/>
                  <a:pt x="7607790" y="1181078"/>
                  <a:pt x="7459641" y="1178903"/>
                </a:cubicBezTo>
                <a:cubicBezTo>
                  <a:pt x="7311492" y="1176728"/>
                  <a:pt x="6984593" y="1205660"/>
                  <a:pt x="6615153" y="1178903"/>
                </a:cubicBezTo>
                <a:cubicBezTo>
                  <a:pt x="6245713" y="1152146"/>
                  <a:pt x="6113518" y="1203141"/>
                  <a:pt x="5770666" y="1178903"/>
                </a:cubicBezTo>
                <a:cubicBezTo>
                  <a:pt x="5427814" y="1154665"/>
                  <a:pt x="5343254" y="1178150"/>
                  <a:pt x="4926178" y="1178903"/>
                </a:cubicBezTo>
                <a:cubicBezTo>
                  <a:pt x="4509102" y="1179656"/>
                  <a:pt x="4463303" y="1156096"/>
                  <a:pt x="4343079" y="1178903"/>
                </a:cubicBezTo>
                <a:cubicBezTo>
                  <a:pt x="4222855" y="1201710"/>
                  <a:pt x="3668337" y="1184161"/>
                  <a:pt x="3498592" y="1178903"/>
                </a:cubicBezTo>
                <a:cubicBezTo>
                  <a:pt x="3328847" y="1173645"/>
                  <a:pt x="3157442" y="1186194"/>
                  <a:pt x="3002623" y="1178903"/>
                </a:cubicBezTo>
                <a:cubicBezTo>
                  <a:pt x="2847804" y="1171612"/>
                  <a:pt x="2703026" y="1168122"/>
                  <a:pt x="2593784" y="1178903"/>
                </a:cubicBezTo>
                <a:cubicBezTo>
                  <a:pt x="2484542" y="1189684"/>
                  <a:pt x="2247217" y="1185289"/>
                  <a:pt x="1923555" y="1178903"/>
                </a:cubicBezTo>
                <a:cubicBezTo>
                  <a:pt x="1599893" y="1172517"/>
                  <a:pt x="1418718" y="1214301"/>
                  <a:pt x="1079068" y="1178903"/>
                </a:cubicBezTo>
                <a:cubicBezTo>
                  <a:pt x="739418" y="1143505"/>
                  <a:pt x="233260" y="1204085"/>
                  <a:pt x="0" y="1178903"/>
                </a:cubicBezTo>
                <a:cubicBezTo>
                  <a:pt x="-11688" y="948265"/>
                  <a:pt x="-8526" y="709716"/>
                  <a:pt x="0" y="565873"/>
                </a:cubicBezTo>
                <a:cubicBezTo>
                  <a:pt x="8526" y="422030"/>
                  <a:pt x="-8776" y="139570"/>
                  <a:pt x="0" y="0"/>
                </a:cubicBezTo>
                <a:close/>
              </a:path>
              <a:path w="8712968" h="1178903" stroke="0" extrusionOk="0">
                <a:moveTo>
                  <a:pt x="0" y="0"/>
                </a:moveTo>
                <a:cubicBezTo>
                  <a:pt x="203396" y="9447"/>
                  <a:pt x="463824" y="24524"/>
                  <a:pt x="670228" y="0"/>
                </a:cubicBezTo>
                <a:cubicBezTo>
                  <a:pt x="876632" y="-24524"/>
                  <a:pt x="921053" y="1061"/>
                  <a:pt x="1079068" y="0"/>
                </a:cubicBezTo>
                <a:cubicBezTo>
                  <a:pt x="1237083" y="-1061"/>
                  <a:pt x="1400682" y="-16030"/>
                  <a:pt x="1662166" y="0"/>
                </a:cubicBezTo>
                <a:cubicBezTo>
                  <a:pt x="1923650" y="16030"/>
                  <a:pt x="2021954" y="7330"/>
                  <a:pt x="2158135" y="0"/>
                </a:cubicBezTo>
                <a:cubicBezTo>
                  <a:pt x="2294316" y="-7330"/>
                  <a:pt x="2385402" y="-18414"/>
                  <a:pt x="2566974" y="0"/>
                </a:cubicBezTo>
                <a:cubicBezTo>
                  <a:pt x="2748546" y="18414"/>
                  <a:pt x="2959114" y="-19769"/>
                  <a:pt x="3062943" y="0"/>
                </a:cubicBezTo>
                <a:cubicBezTo>
                  <a:pt x="3166772" y="19769"/>
                  <a:pt x="3522185" y="-27408"/>
                  <a:pt x="3733172" y="0"/>
                </a:cubicBezTo>
                <a:cubicBezTo>
                  <a:pt x="3944159" y="27408"/>
                  <a:pt x="4128242" y="-11862"/>
                  <a:pt x="4316270" y="0"/>
                </a:cubicBezTo>
                <a:cubicBezTo>
                  <a:pt x="4504298" y="11862"/>
                  <a:pt x="4650763" y="4620"/>
                  <a:pt x="4812239" y="0"/>
                </a:cubicBezTo>
                <a:cubicBezTo>
                  <a:pt x="4973715" y="-4620"/>
                  <a:pt x="5116111" y="652"/>
                  <a:pt x="5395338" y="0"/>
                </a:cubicBezTo>
                <a:cubicBezTo>
                  <a:pt x="5674565" y="-652"/>
                  <a:pt x="5821899" y="17870"/>
                  <a:pt x="6065566" y="0"/>
                </a:cubicBezTo>
                <a:cubicBezTo>
                  <a:pt x="6309233" y="-17870"/>
                  <a:pt x="6663256" y="13880"/>
                  <a:pt x="6822924" y="0"/>
                </a:cubicBezTo>
                <a:cubicBezTo>
                  <a:pt x="6982592" y="-13880"/>
                  <a:pt x="7092815" y="-339"/>
                  <a:pt x="7231763" y="0"/>
                </a:cubicBezTo>
                <a:cubicBezTo>
                  <a:pt x="7370711" y="339"/>
                  <a:pt x="7700717" y="-31242"/>
                  <a:pt x="7901992" y="0"/>
                </a:cubicBezTo>
                <a:cubicBezTo>
                  <a:pt x="8103267" y="31242"/>
                  <a:pt x="8308044" y="-29336"/>
                  <a:pt x="8712968" y="0"/>
                </a:cubicBezTo>
                <a:cubicBezTo>
                  <a:pt x="8706401" y="122896"/>
                  <a:pt x="8712324" y="406995"/>
                  <a:pt x="8712968" y="577662"/>
                </a:cubicBezTo>
                <a:cubicBezTo>
                  <a:pt x="8713612" y="748329"/>
                  <a:pt x="8690027" y="1021703"/>
                  <a:pt x="8712968" y="1178903"/>
                </a:cubicBezTo>
                <a:cubicBezTo>
                  <a:pt x="8542695" y="1176843"/>
                  <a:pt x="8464228" y="1180840"/>
                  <a:pt x="8304129" y="1178903"/>
                </a:cubicBezTo>
                <a:cubicBezTo>
                  <a:pt x="8144030" y="1176966"/>
                  <a:pt x="7893122" y="1150697"/>
                  <a:pt x="7546771" y="1178903"/>
                </a:cubicBezTo>
                <a:cubicBezTo>
                  <a:pt x="7200420" y="1207109"/>
                  <a:pt x="7238619" y="1195163"/>
                  <a:pt x="6963672" y="1178903"/>
                </a:cubicBezTo>
                <a:cubicBezTo>
                  <a:pt x="6688725" y="1162643"/>
                  <a:pt x="6484428" y="1211699"/>
                  <a:pt x="6206314" y="1178903"/>
                </a:cubicBezTo>
                <a:cubicBezTo>
                  <a:pt x="5928200" y="1146107"/>
                  <a:pt x="5701810" y="1151085"/>
                  <a:pt x="5536086" y="1178903"/>
                </a:cubicBezTo>
                <a:cubicBezTo>
                  <a:pt x="5370362" y="1206721"/>
                  <a:pt x="5099786" y="1192873"/>
                  <a:pt x="4865858" y="1178903"/>
                </a:cubicBezTo>
                <a:cubicBezTo>
                  <a:pt x="4631930" y="1164933"/>
                  <a:pt x="4420748" y="1208276"/>
                  <a:pt x="4195629" y="1178903"/>
                </a:cubicBezTo>
                <a:cubicBezTo>
                  <a:pt x="3970510" y="1149530"/>
                  <a:pt x="3762175" y="1197829"/>
                  <a:pt x="3612531" y="1178903"/>
                </a:cubicBezTo>
                <a:cubicBezTo>
                  <a:pt x="3462887" y="1159977"/>
                  <a:pt x="3310379" y="1193268"/>
                  <a:pt x="3203691" y="1178903"/>
                </a:cubicBezTo>
                <a:cubicBezTo>
                  <a:pt x="3097003" y="1164538"/>
                  <a:pt x="2985393" y="1163392"/>
                  <a:pt x="2794852" y="1178903"/>
                </a:cubicBezTo>
                <a:cubicBezTo>
                  <a:pt x="2604311" y="1194414"/>
                  <a:pt x="2534074" y="1194465"/>
                  <a:pt x="2386013" y="1178903"/>
                </a:cubicBezTo>
                <a:cubicBezTo>
                  <a:pt x="2237952" y="1163341"/>
                  <a:pt x="2179759" y="1158678"/>
                  <a:pt x="1977174" y="1178903"/>
                </a:cubicBezTo>
                <a:cubicBezTo>
                  <a:pt x="1774589" y="1199128"/>
                  <a:pt x="1454007" y="1172717"/>
                  <a:pt x="1219816" y="1178903"/>
                </a:cubicBezTo>
                <a:cubicBezTo>
                  <a:pt x="985625" y="1185089"/>
                  <a:pt x="912597" y="1186991"/>
                  <a:pt x="723847" y="1178903"/>
                </a:cubicBezTo>
                <a:cubicBezTo>
                  <a:pt x="535097" y="1170815"/>
                  <a:pt x="324415" y="1151182"/>
                  <a:pt x="0" y="1178903"/>
                </a:cubicBezTo>
                <a:cubicBezTo>
                  <a:pt x="19416" y="946479"/>
                  <a:pt x="3348" y="877629"/>
                  <a:pt x="0" y="601241"/>
                </a:cubicBezTo>
                <a:cubicBezTo>
                  <a:pt x="-3348" y="324853"/>
                  <a:pt x="-29453" y="251888"/>
                  <a:pt x="0" y="0"/>
                </a:cubicBezTo>
                <a:close/>
              </a:path>
            </a:pathLst>
          </a:custGeom>
          <a:ln>
            <a:noFill/>
            <a:prstDash val="lgDash"/>
            <a:extLst>
              <a:ext uri="{C807C97D-BFC1-408E-A445-0C87EB9F89A2}">
                <ask:lineSketchStyleProps xmlns:ask="http://schemas.microsoft.com/office/drawing/2018/sketchyshapes" sd="3049178785">
                  <a:custGeom>
                    <a:avLst/>
                    <a:gdLst>
                      <a:gd name="connsiteX0" fmla="*/ 0 w 1815395"/>
                      <a:gd name="connsiteY0" fmla="*/ 0 h 395667"/>
                      <a:gd name="connsiteX1" fmla="*/ 85183 w 1815395"/>
                      <a:gd name="connsiteY1" fmla="*/ 0 h 395667"/>
                      <a:gd name="connsiteX2" fmla="*/ 224829 w 1815395"/>
                      <a:gd name="connsiteY2" fmla="*/ 0 h 395667"/>
                      <a:gd name="connsiteX3" fmla="*/ 328167 w 1815395"/>
                      <a:gd name="connsiteY3" fmla="*/ 0 h 395667"/>
                      <a:gd name="connsiteX4" fmla="*/ 449659 w 1815395"/>
                      <a:gd name="connsiteY4" fmla="*/ 0 h 395667"/>
                      <a:gd name="connsiteX5" fmla="*/ 607459 w 1815395"/>
                      <a:gd name="connsiteY5" fmla="*/ 0 h 395667"/>
                      <a:gd name="connsiteX6" fmla="*/ 710796 w 1815395"/>
                      <a:gd name="connsiteY6" fmla="*/ 0 h 395667"/>
                      <a:gd name="connsiteX7" fmla="*/ 868596 w 1815395"/>
                      <a:gd name="connsiteY7" fmla="*/ 0 h 395667"/>
                      <a:gd name="connsiteX8" fmla="*/ 1008242 w 1815395"/>
                      <a:gd name="connsiteY8" fmla="*/ 0 h 395667"/>
                      <a:gd name="connsiteX9" fmla="*/ 1166042 w 1815395"/>
                      <a:gd name="connsiteY9" fmla="*/ 0 h 395667"/>
                      <a:gd name="connsiteX10" fmla="*/ 1305688 w 1815395"/>
                      <a:gd name="connsiteY10" fmla="*/ 0 h 395667"/>
                      <a:gd name="connsiteX11" fmla="*/ 1427179 w 1815395"/>
                      <a:gd name="connsiteY11" fmla="*/ 0 h 395667"/>
                      <a:gd name="connsiteX12" fmla="*/ 1566825 w 1815395"/>
                      <a:gd name="connsiteY12" fmla="*/ 0 h 395667"/>
                      <a:gd name="connsiteX13" fmla="*/ 1652009 w 1815395"/>
                      <a:gd name="connsiteY13" fmla="*/ 0 h 395667"/>
                      <a:gd name="connsiteX14" fmla="*/ 1815395 w 1815395"/>
                      <a:gd name="connsiteY14" fmla="*/ 0 h 395667"/>
                      <a:gd name="connsiteX15" fmla="*/ 1815395 w 1815395"/>
                      <a:gd name="connsiteY15" fmla="*/ 185963 h 395667"/>
                      <a:gd name="connsiteX16" fmla="*/ 1815395 w 1815395"/>
                      <a:gd name="connsiteY16" fmla="*/ 395667 h 395667"/>
                      <a:gd name="connsiteX17" fmla="*/ 1675749 w 1815395"/>
                      <a:gd name="connsiteY17" fmla="*/ 395667 h 395667"/>
                      <a:gd name="connsiteX18" fmla="*/ 1554257 w 1815395"/>
                      <a:gd name="connsiteY18" fmla="*/ 395667 h 395667"/>
                      <a:gd name="connsiteX19" fmla="*/ 1378303 w 1815395"/>
                      <a:gd name="connsiteY19" fmla="*/ 395667 h 395667"/>
                      <a:gd name="connsiteX20" fmla="*/ 1202350 w 1815395"/>
                      <a:gd name="connsiteY20" fmla="*/ 395667 h 395667"/>
                      <a:gd name="connsiteX21" fmla="*/ 1026396 w 1815395"/>
                      <a:gd name="connsiteY21" fmla="*/ 395667 h 395667"/>
                      <a:gd name="connsiteX22" fmla="*/ 904904 w 1815395"/>
                      <a:gd name="connsiteY22" fmla="*/ 395667 h 395667"/>
                      <a:gd name="connsiteX23" fmla="*/ 728950 w 1815395"/>
                      <a:gd name="connsiteY23" fmla="*/ 395667 h 395667"/>
                      <a:gd name="connsiteX24" fmla="*/ 625613 w 1815395"/>
                      <a:gd name="connsiteY24" fmla="*/ 395667 h 395667"/>
                      <a:gd name="connsiteX25" fmla="*/ 540429 w 1815395"/>
                      <a:gd name="connsiteY25" fmla="*/ 395667 h 395667"/>
                      <a:gd name="connsiteX26" fmla="*/ 400783 w 1815395"/>
                      <a:gd name="connsiteY26" fmla="*/ 395667 h 395667"/>
                      <a:gd name="connsiteX27" fmla="*/ 224829 w 1815395"/>
                      <a:gd name="connsiteY27" fmla="*/ 395667 h 395667"/>
                      <a:gd name="connsiteX28" fmla="*/ 0 w 1815395"/>
                      <a:gd name="connsiteY28" fmla="*/ 395667 h 395667"/>
                      <a:gd name="connsiteX29" fmla="*/ 0 w 1815395"/>
                      <a:gd name="connsiteY29" fmla="*/ 189920 h 395667"/>
                      <a:gd name="connsiteX30" fmla="*/ 0 w 1815395"/>
                      <a:gd name="connsiteY30" fmla="*/ 0 h 395667"/>
                      <a:gd name="connsiteX0" fmla="*/ 0 w 1815395"/>
                      <a:gd name="connsiteY0" fmla="*/ 0 h 395667"/>
                      <a:gd name="connsiteX1" fmla="*/ 139645 w 1815395"/>
                      <a:gd name="connsiteY1" fmla="*/ 0 h 395667"/>
                      <a:gd name="connsiteX2" fmla="*/ 224829 w 1815395"/>
                      <a:gd name="connsiteY2" fmla="*/ 0 h 395667"/>
                      <a:gd name="connsiteX3" fmla="*/ 346321 w 1815395"/>
                      <a:gd name="connsiteY3" fmla="*/ 0 h 395667"/>
                      <a:gd name="connsiteX4" fmla="*/ 449659 w 1815395"/>
                      <a:gd name="connsiteY4" fmla="*/ 0 h 395667"/>
                      <a:gd name="connsiteX5" fmla="*/ 534843 w 1815395"/>
                      <a:gd name="connsiteY5" fmla="*/ 0 h 395667"/>
                      <a:gd name="connsiteX6" fmla="*/ 638181 w 1815395"/>
                      <a:gd name="connsiteY6" fmla="*/ 0 h 395667"/>
                      <a:gd name="connsiteX7" fmla="*/ 777827 w 1815395"/>
                      <a:gd name="connsiteY7" fmla="*/ 0 h 395667"/>
                      <a:gd name="connsiteX8" fmla="*/ 899318 w 1815395"/>
                      <a:gd name="connsiteY8" fmla="*/ 0 h 395667"/>
                      <a:gd name="connsiteX9" fmla="*/ 1002656 w 1815395"/>
                      <a:gd name="connsiteY9" fmla="*/ 0 h 395667"/>
                      <a:gd name="connsiteX10" fmla="*/ 1124148 w 1815395"/>
                      <a:gd name="connsiteY10" fmla="*/ 0 h 395667"/>
                      <a:gd name="connsiteX11" fmla="*/ 1263794 w 1815395"/>
                      <a:gd name="connsiteY11" fmla="*/ 0 h 395667"/>
                      <a:gd name="connsiteX12" fmla="*/ 1421593 w 1815395"/>
                      <a:gd name="connsiteY12" fmla="*/ 0 h 395667"/>
                      <a:gd name="connsiteX13" fmla="*/ 1506777 w 1815395"/>
                      <a:gd name="connsiteY13" fmla="*/ 0 h 395667"/>
                      <a:gd name="connsiteX14" fmla="*/ 1646423 w 1815395"/>
                      <a:gd name="connsiteY14" fmla="*/ 0 h 395667"/>
                      <a:gd name="connsiteX15" fmla="*/ 1815395 w 1815395"/>
                      <a:gd name="connsiteY15" fmla="*/ 0 h 395667"/>
                      <a:gd name="connsiteX16" fmla="*/ 1815395 w 1815395"/>
                      <a:gd name="connsiteY16" fmla="*/ 193876 h 395667"/>
                      <a:gd name="connsiteX17" fmla="*/ 1815395 w 1815395"/>
                      <a:gd name="connsiteY17" fmla="*/ 395667 h 395667"/>
                      <a:gd name="connsiteX18" fmla="*/ 1730211 w 1815395"/>
                      <a:gd name="connsiteY18" fmla="*/ 395667 h 395667"/>
                      <a:gd name="connsiteX19" fmla="*/ 1572411 w 1815395"/>
                      <a:gd name="connsiteY19" fmla="*/ 395667 h 395667"/>
                      <a:gd name="connsiteX20" fmla="*/ 1450919 w 1815395"/>
                      <a:gd name="connsiteY20" fmla="*/ 395667 h 395667"/>
                      <a:gd name="connsiteX21" fmla="*/ 1293119 w 1815395"/>
                      <a:gd name="connsiteY21" fmla="*/ 395667 h 395667"/>
                      <a:gd name="connsiteX22" fmla="*/ 1153474 w 1815395"/>
                      <a:gd name="connsiteY22" fmla="*/ 395667 h 395667"/>
                      <a:gd name="connsiteX23" fmla="*/ 1013828 w 1815395"/>
                      <a:gd name="connsiteY23" fmla="*/ 395667 h 395667"/>
                      <a:gd name="connsiteX24" fmla="*/ 874182 w 1815395"/>
                      <a:gd name="connsiteY24" fmla="*/ 395667 h 395667"/>
                      <a:gd name="connsiteX25" fmla="*/ 752690 w 1815395"/>
                      <a:gd name="connsiteY25" fmla="*/ 395667 h 395667"/>
                      <a:gd name="connsiteX26" fmla="*/ 667506 w 1815395"/>
                      <a:gd name="connsiteY26" fmla="*/ 395667 h 395667"/>
                      <a:gd name="connsiteX27" fmla="*/ 582322 w 1815395"/>
                      <a:gd name="connsiteY27" fmla="*/ 395667 h 395667"/>
                      <a:gd name="connsiteX28" fmla="*/ 497138 w 1815395"/>
                      <a:gd name="connsiteY28" fmla="*/ 395667 h 395667"/>
                      <a:gd name="connsiteX29" fmla="*/ 411955 w 1815395"/>
                      <a:gd name="connsiteY29" fmla="*/ 395667 h 395667"/>
                      <a:gd name="connsiteX30" fmla="*/ 254155 w 1815395"/>
                      <a:gd name="connsiteY30" fmla="*/ 395667 h 395667"/>
                      <a:gd name="connsiteX31" fmla="*/ 150817 w 1815395"/>
                      <a:gd name="connsiteY31" fmla="*/ 395667 h 395667"/>
                      <a:gd name="connsiteX32" fmla="*/ 0 w 1815395"/>
                      <a:gd name="connsiteY32" fmla="*/ 395667 h 395667"/>
                      <a:gd name="connsiteX33" fmla="*/ 0 w 1815395"/>
                      <a:gd name="connsiteY33" fmla="*/ 201790 h 395667"/>
                      <a:gd name="connsiteX34" fmla="*/ 0 w 1815395"/>
                      <a:gd name="connsiteY34" fmla="*/ 0 h 39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15395" h="395667" fill="none" extrusionOk="0">
                        <a:moveTo>
                          <a:pt x="0" y="0"/>
                        </a:moveTo>
                        <a:cubicBezTo>
                          <a:pt x="24074" y="1230"/>
                          <a:pt x="57594" y="843"/>
                          <a:pt x="85183" y="0"/>
                        </a:cubicBezTo>
                        <a:cubicBezTo>
                          <a:pt x="112852" y="11765"/>
                          <a:pt x="166045" y="-2178"/>
                          <a:pt x="224829" y="0"/>
                        </a:cubicBezTo>
                        <a:cubicBezTo>
                          <a:pt x="280112" y="-7692"/>
                          <a:pt x="277384" y="-6281"/>
                          <a:pt x="328167" y="0"/>
                        </a:cubicBezTo>
                        <a:cubicBezTo>
                          <a:pt x="382670" y="8087"/>
                          <a:pt x="422574" y="9329"/>
                          <a:pt x="449659" y="0"/>
                        </a:cubicBezTo>
                        <a:cubicBezTo>
                          <a:pt x="468445" y="-4043"/>
                          <a:pt x="568916" y="3363"/>
                          <a:pt x="607459" y="0"/>
                        </a:cubicBezTo>
                        <a:cubicBezTo>
                          <a:pt x="644832" y="-1042"/>
                          <a:pt x="680357" y="-4531"/>
                          <a:pt x="710796" y="0"/>
                        </a:cubicBezTo>
                        <a:cubicBezTo>
                          <a:pt x="751479" y="1433"/>
                          <a:pt x="831963" y="3483"/>
                          <a:pt x="868596" y="0"/>
                        </a:cubicBezTo>
                        <a:cubicBezTo>
                          <a:pt x="906303" y="-6603"/>
                          <a:pt x="972657" y="6284"/>
                          <a:pt x="1008242" y="0"/>
                        </a:cubicBezTo>
                        <a:cubicBezTo>
                          <a:pt x="1043371" y="-5036"/>
                          <a:pt x="1120276" y="12012"/>
                          <a:pt x="1166042" y="0"/>
                        </a:cubicBezTo>
                        <a:cubicBezTo>
                          <a:pt x="1219037" y="-357"/>
                          <a:pt x="1251307" y="-14303"/>
                          <a:pt x="1305688" y="0"/>
                        </a:cubicBezTo>
                        <a:cubicBezTo>
                          <a:pt x="1357467" y="13164"/>
                          <a:pt x="1387479" y="-3795"/>
                          <a:pt x="1427179" y="0"/>
                        </a:cubicBezTo>
                        <a:cubicBezTo>
                          <a:pt x="1469333" y="732"/>
                          <a:pt x="1504731" y="-9384"/>
                          <a:pt x="1566825" y="0"/>
                        </a:cubicBezTo>
                        <a:cubicBezTo>
                          <a:pt x="1625967" y="9537"/>
                          <a:pt x="1633425" y="-881"/>
                          <a:pt x="1652009" y="0"/>
                        </a:cubicBezTo>
                        <a:cubicBezTo>
                          <a:pt x="1680078" y="-12928"/>
                          <a:pt x="1729191" y="4291"/>
                          <a:pt x="1815395" y="0"/>
                        </a:cubicBezTo>
                        <a:cubicBezTo>
                          <a:pt x="1815994" y="39742"/>
                          <a:pt x="1819698" y="100139"/>
                          <a:pt x="1815395" y="185963"/>
                        </a:cubicBezTo>
                        <a:cubicBezTo>
                          <a:pt x="1809974" y="269732"/>
                          <a:pt x="1815358" y="304096"/>
                          <a:pt x="1815395" y="395667"/>
                        </a:cubicBezTo>
                        <a:cubicBezTo>
                          <a:pt x="1780603" y="385352"/>
                          <a:pt x="1733071" y="393562"/>
                          <a:pt x="1675749" y="395667"/>
                        </a:cubicBezTo>
                        <a:cubicBezTo>
                          <a:pt x="1623707" y="396062"/>
                          <a:pt x="1586605" y="397227"/>
                          <a:pt x="1554257" y="395667"/>
                        </a:cubicBezTo>
                        <a:cubicBezTo>
                          <a:pt x="1539041" y="400650"/>
                          <a:pt x="1465875" y="409010"/>
                          <a:pt x="1378303" y="395667"/>
                        </a:cubicBezTo>
                        <a:cubicBezTo>
                          <a:pt x="1297872" y="382387"/>
                          <a:pt x="1275870" y="404107"/>
                          <a:pt x="1202350" y="395667"/>
                        </a:cubicBezTo>
                        <a:cubicBezTo>
                          <a:pt x="1134276" y="387007"/>
                          <a:pt x="1108713" y="394276"/>
                          <a:pt x="1026396" y="395667"/>
                        </a:cubicBezTo>
                        <a:cubicBezTo>
                          <a:pt x="939497" y="396673"/>
                          <a:pt x="931125" y="388282"/>
                          <a:pt x="904904" y="395667"/>
                        </a:cubicBezTo>
                        <a:cubicBezTo>
                          <a:pt x="878232" y="409689"/>
                          <a:pt x="763136" y="401775"/>
                          <a:pt x="728950" y="395667"/>
                        </a:cubicBezTo>
                        <a:cubicBezTo>
                          <a:pt x="691889" y="393119"/>
                          <a:pt x="656965" y="396451"/>
                          <a:pt x="625613" y="395667"/>
                        </a:cubicBezTo>
                        <a:cubicBezTo>
                          <a:pt x="596847" y="393395"/>
                          <a:pt x="566960" y="392735"/>
                          <a:pt x="540429" y="395667"/>
                        </a:cubicBezTo>
                        <a:cubicBezTo>
                          <a:pt x="507069" y="395930"/>
                          <a:pt x="474132" y="391784"/>
                          <a:pt x="400783" y="395667"/>
                        </a:cubicBezTo>
                        <a:cubicBezTo>
                          <a:pt x="332044" y="391256"/>
                          <a:pt x="300158" y="407088"/>
                          <a:pt x="224829" y="395667"/>
                        </a:cubicBezTo>
                        <a:cubicBezTo>
                          <a:pt x="158701" y="384436"/>
                          <a:pt x="55875" y="398312"/>
                          <a:pt x="0" y="395667"/>
                        </a:cubicBezTo>
                        <a:cubicBezTo>
                          <a:pt x="-3483" y="319824"/>
                          <a:pt x="-378" y="237539"/>
                          <a:pt x="0" y="189920"/>
                        </a:cubicBezTo>
                        <a:cubicBezTo>
                          <a:pt x="1736" y="153292"/>
                          <a:pt x="-4016" y="48231"/>
                          <a:pt x="0" y="0"/>
                        </a:cubicBezTo>
                        <a:close/>
                      </a:path>
                      <a:path w="1815395" h="395667" stroke="0" extrusionOk="0">
                        <a:moveTo>
                          <a:pt x="0" y="0"/>
                        </a:moveTo>
                        <a:cubicBezTo>
                          <a:pt x="41030" y="-1862"/>
                          <a:pt x="98636" y="11132"/>
                          <a:pt x="139645" y="0"/>
                        </a:cubicBezTo>
                        <a:cubicBezTo>
                          <a:pt x="180618" y="-10299"/>
                          <a:pt x="194327" y="1055"/>
                          <a:pt x="224829" y="0"/>
                        </a:cubicBezTo>
                        <a:cubicBezTo>
                          <a:pt x="255423" y="-5154"/>
                          <a:pt x="292673" y="-6049"/>
                          <a:pt x="346321" y="0"/>
                        </a:cubicBezTo>
                        <a:cubicBezTo>
                          <a:pt x="400753" y="1369"/>
                          <a:pt x="417881" y="-468"/>
                          <a:pt x="449659" y="0"/>
                        </a:cubicBezTo>
                        <a:cubicBezTo>
                          <a:pt x="477836" y="-1650"/>
                          <a:pt x="494322" y="-7692"/>
                          <a:pt x="534843" y="0"/>
                        </a:cubicBezTo>
                        <a:cubicBezTo>
                          <a:pt x="572665" y="7060"/>
                          <a:pt x="617479" y="-4010"/>
                          <a:pt x="638181" y="0"/>
                        </a:cubicBezTo>
                        <a:cubicBezTo>
                          <a:pt x="660055" y="3049"/>
                          <a:pt x="724852" y="-11567"/>
                          <a:pt x="777827" y="0"/>
                        </a:cubicBezTo>
                        <a:cubicBezTo>
                          <a:pt x="820217" y="16171"/>
                          <a:pt x="860691" y="2246"/>
                          <a:pt x="899318" y="0"/>
                        </a:cubicBezTo>
                        <a:cubicBezTo>
                          <a:pt x="942184" y="6993"/>
                          <a:pt x="971794" y="-784"/>
                          <a:pt x="1002656" y="0"/>
                        </a:cubicBezTo>
                        <a:cubicBezTo>
                          <a:pt x="1037180" y="-2468"/>
                          <a:pt x="1068289" y="697"/>
                          <a:pt x="1124148" y="0"/>
                        </a:cubicBezTo>
                        <a:cubicBezTo>
                          <a:pt x="1183162" y="1699"/>
                          <a:pt x="1209657" y="5959"/>
                          <a:pt x="1263794" y="0"/>
                        </a:cubicBezTo>
                        <a:cubicBezTo>
                          <a:pt x="1315214" y="-3793"/>
                          <a:pt x="1392427" y="1262"/>
                          <a:pt x="1421593" y="0"/>
                        </a:cubicBezTo>
                        <a:cubicBezTo>
                          <a:pt x="1457422" y="-1187"/>
                          <a:pt x="1477952" y="474"/>
                          <a:pt x="1506777" y="0"/>
                        </a:cubicBezTo>
                        <a:cubicBezTo>
                          <a:pt x="1536374" y="2287"/>
                          <a:pt x="1612661" y="-15330"/>
                          <a:pt x="1646423" y="0"/>
                        </a:cubicBezTo>
                        <a:cubicBezTo>
                          <a:pt x="1690475" y="8940"/>
                          <a:pt x="1721404" y="-11570"/>
                          <a:pt x="1815395" y="0"/>
                        </a:cubicBezTo>
                        <a:cubicBezTo>
                          <a:pt x="1814117" y="39647"/>
                          <a:pt x="1826645" y="137982"/>
                          <a:pt x="1815395" y="193876"/>
                        </a:cubicBezTo>
                        <a:cubicBezTo>
                          <a:pt x="1809715" y="254371"/>
                          <a:pt x="1805214" y="348887"/>
                          <a:pt x="1815395" y="395667"/>
                        </a:cubicBezTo>
                        <a:cubicBezTo>
                          <a:pt x="1779987" y="396092"/>
                          <a:pt x="1764178" y="393732"/>
                          <a:pt x="1730211" y="395667"/>
                        </a:cubicBezTo>
                        <a:cubicBezTo>
                          <a:pt x="1695775" y="388953"/>
                          <a:pt x="1645300" y="388454"/>
                          <a:pt x="1572411" y="395667"/>
                        </a:cubicBezTo>
                        <a:cubicBezTo>
                          <a:pt x="1501103" y="404956"/>
                          <a:pt x="1508276" y="401976"/>
                          <a:pt x="1450919" y="395667"/>
                        </a:cubicBezTo>
                        <a:cubicBezTo>
                          <a:pt x="1395664" y="389797"/>
                          <a:pt x="1351793" y="410316"/>
                          <a:pt x="1293119" y="395667"/>
                        </a:cubicBezTo>
                        <a:cubicBezTo>
                          <a:pt x="1231770" y="382214"/>
                          <a:pt x="1185249" y="389775"/>
                          <a:pt x="1153474" y="395667"/>
                        </a:cubicBezTo>
                        <a:cubicBezTo>
                          <a:pt x="1119682" y="411959"/>
                          <a:pt x="1061370" y="408574"/>
                          <a:pt x="1013828" y="395667"/>
                        </a:cubicBezTo>
                        <a:cubicBezTo>
                          <a:pt x="965681" y="397680"/>
                          <a:pt x="924861" y="413839"/>
                          <a:pt x="874182" y="395667"/>
                        </a:cubicBezTo>
                        <a:cubicBezTo>
                          <a:pt x="826852" y="385080"/>
                          <a:pt x="779158" y="406109"/>
                          <a:pt x="752690" y="395667"/>
                        </a:cubicBezTo>
                        <a:cubicBezTo>
                          <a:pt x="722125" y="391333"/>
                          <a:pt x="688432" y="401561"/>
                          <a:pt x="667506" y="395667"/>
                        </a:cubicBezTo>
                        <a:cubicBezTo>
                          <a:pt x="647557" y="386885"/>
                          <a:pt x="622477" y="392541"/>
                          <a:pt x="582322" y="395667"/>
                        </a:cubicBezTo>
                        <a:cubicBezTo>
                          <a:pt x="541166" y="398584"/>
                          <a:pt x="528225" y="399443"/>
                          <a:pt x="497138" y="395667"/>
                        </a:cubicBezTo>
                        <a:cubicBezTo>
                          <a:pt x="466136" y="389806"/>
                          <a:pt x="451751" y="387591"/>
                          <a:pt x="411955" y="395667"/>
                        </a:cubicBezTo>
                        <a:cubicBezTo>
                          <a:pt x="369083" y="403989"/>
                          <a:pt x="304027" y="393361"/>
                          <a:pt x="254155" y="395667"/>
                        </a:cubicBezTo>
                        <a:cubicBezTo>
                          <a:pt x="204108" y="394281"/>
                          <a:pt x="190359" y="395656"/>
                          <a:pt x="150817" y="395667"/>
                        </a:cubicBezTo>
                        <a:cubicBezTo>
                          <a:pt x="106385" y="394386"/>
                          <a:pt x="66145" y="389820"/>
                          <a:pt x="0" y="395667"/>
                        </a:cubicBezTo>
                        <a:cubicBezTo>
                          <a:pt x="6307" y="319135"/>
                          <a:pt x="-86" y="295305"/>
                          <a:pt x="0" y="201790"/>
                        </a:cubicBezTo>
                        <a:cubicBezTo>
                          <a:pt x="-5269" y="108185"/>
                          <a:pt x="-4562" y="79235"/>
                          <a:pt x="0" y="0"/>
                        </a:cubicBezTo>
                        <a:close/>
                      </a:path>
                      <a:path w="1815395" h="395667" fill="none" stroke="0" extrusionOk="0">
                        <a:moveTo>
                          <a:pt x="0" y="0"/>
                        </a:moveTo>
                        <a:cubicBezTo>
                          <a:pt x="28529" y="3822"/>
                          <a:pt x="60951" y="2823"/>
                          <a:pt x="85183" y="0"/>
                        </a:cubicBezTo>
                        <a:cubicBezTo>
                          <a:pt x="98500" y="1902"/>
                          <a:pt x="166040" y="-4997"/>
                          <a:pt x="224829" y="0"/>
                        </a:cubicBezTo>
                        <a:cubicBezTo>
                          <a:pt x="279752" y="-7596"/>
                          <a:pt x="277230" y="-6224"/>
                          <a:pt x="328167" y="0"/>
                        </a:cubicBezTo>
                        <a:cubicBezTo>
                          <a:pt x="380394" y="7704"/>
                          <a:pt x="424276" y="12656"/>
                          <a:pt x="449659" y="0"/>
                        </a:cubicBezTo>
                        <a:cubicBezTo>
                          <a:pt x="473167" y="-12582"/>
                          <a:pt x="573304" y="7163"/>
                          <a:pt x="607459" y="0"/>
                        </a:cubicBezTo>
                        <a:cubicBezTo>
                          <a:pt x="642775" y="-3348"/>
                          <a:pt x="681120" y="-1917"/>
                          <a:pt x="710796" y="0"/>
                        </a:cubicBezTo>
                        <a:cubicBezTo>
                          <a:pt x="746355" y="1275"/>
                          <a:pt x="834732" y="5383"/>
                          <a:pt x="868596" y="0"/>
                        </a:cubicBezTo>
                        <a:cubicBezTo>
                          <a:pt x="898266" y="-8017"/>
                          <a:pt x="974078" y="5789"/>
                          <a:pt x="1008242" y="0"/>
                        </a:cubicBezTo>
                        <a:cubicBezTo>
                          <a:pt x="1036904" y="-7004"/>
                          <a:pt x="1111970" y="-3078"/>
                          <a:pt x="1166042" y="0"/>
                        </a:cubicBezTo>
                        <a:cubicBezTo>
                          <a:pt x="1212151" y="1217"/>
                          <a:pt x="1252947" y="-17911"/>
                          <a:pt x="1305688" y="0"/>
                        </a:cubicBezTo>
                        <a:cubicBezTo>
                          <a:pt x="1354689" y="8350"/>
                          <a:pt x="1378607" y="-7354"/>
                          <a:pt x="1427179" y="0"/>
                        </a:cubicBezTo>
                        <a:cubicBezTo>
                          <a:pt x="1467663" y="4348"/>
                          <a:pt x="1506687" y="-10998"/>
                          <a:pt x="1566825" y="0"/>
                        </a:cubicBezTo>
                        <a:cubicBezTo>
                          <a:pt x="1627001" y="11610"/>
                          <a:pt x="1632130" y="246"/>
                          <a:pt x="1652009" y="0"/>
                        </a:cubicBezTo>
                        <a:cubicBezTo>
                          <a:pt x="1665690" y="4233"/>
                          <a:pt x="1748837" y="1593"/>
                          <a:pt x="1815395" y="0"/>
                        </a:cubicBezTo>
                        <a:cubicBezTo>
                          <a:pt x="1803481" y="48589"/>
                          <a:pt x="1812690" y="96038"/>
                          <a:pt x="1815395" y="185963"/>
                        </a:cubicBezTo>
                        <a:cubicBezTo>
                          <a:pt x="1819524" y="269565"/>
                          <a:pt x="1820030" y="303756"/>
                          <a:pt x="1815395" y="395667"/>
                        </a:cubicBezTo>
                        <a:cubicBezTo>
                          <a:pt x="1786031" y="388673"/>
                          <a:pt x="1732889" y="391246"/>
                          <a:pt x="1675749" y="395667"/>
                        </a:cubicBezTo>
                        <a:cubicBezTo>
                          <a:pt x="1622671" y="395273"/>
                          <a:pt x="1591610" y="398765"/>
                          <a:pt x="1554257" y="395667"/>
                        </a:cubicBezTo>
                        <a:cubicBezTo>
                          <a:pt x="1512572" y="404530"/>
                          <a:pt x="1449164" y="408302"/>
                          <a:pt x="1378303" y="395667"/>
                        </a:cubicBezTo>
                        <a:cubicBezTo>
                          <a:pt x="1300092" y="383581"/>
                          <a:pt x="1273920" y="406365"/>
                          <a:pt x="1202350" y="395667"/>
                        </a:cubicBezTo>
                        <a:cubicBezTo>
                          <a:pt x="1131682" y="387153"/>
                          <a:pt x="1112678" y="395509"/>
                          <a:pt x="1026396" y="395667"/>
                        </a:cubicBezTo>
                        <a:cubicBezTo>
                          <a:pt x="940929" y="395285"/>
                          <a:pt x="929653" y="388473"/>
                          <a:pt x="904904" y="395667"/>
                        </a:cubicBezTo>
                        <a:cubicBezTo>
                          <a:pt x="882016" y="405187"/>
                          <a:pt x="761544" y="399835"/>
                          <a:pt x="728950" y="395667"/>
                        </a:cubicBezTo>
                        <a:cubicBezTo>
                          <a:pt x="687335" y="390271"/>
                          <a:pt x="661401" y="397697"/>
                          <a:pt x="625613" y="395667"/>
                        </a:cubicBezTo>
                        <a:cubicBezTo>
                          <a:pt x="593915" y="394006"/>
                          <a:pt x="563335" y="397399"/>
                          <a:pt x="540429" y="395667"/>
                        </a:cubicBezTo>
                        <a:cubicBezTo>
                          <a:pt x="519920" y="400976"/>
                          <a:pt x="464400" y="393370"/>
                          <a:pt x="400783" y="395667"/>
                        </a:cubicBezTo>
                        <a:cubicBezTo>
                          <a:pt x="333413" y="390552"/>
                          <a:pt x="288682" y="414461"/>
                          <a:pt x="224829" y="395667"/>
                        </a:cubicBezTo>
                        <a:cubicBezTo>
                          <a:pt x="163991" y="379887"/>
                          <a:pt x="48124" y="410980"/>
                          <a:pt x="0" y="395667"/>
                        </a:cubicBezTo>
                        <a:cubicBezTo>
                          <a:pt x="40" y="314669"/>
                          <a:pt x="418" y="235269"/>
                          <a:pt x="0" y="189920"/>
                        </a:cubicBezTo>
                        <a:cubicBezTo>
                          <a:pt x="-2302" y="149760"/>
                          <a:pt x="-13163" y="48384"/>
                          <a:pt x="0" y="0"/>
                        </a:cubicBezTo>
                        <a:close/>
                      </a:path>
                    </a:pathLst>
                  </a:custGeom>
                  <ask:type>
                    <ask:lineSketchFreehand/>
                  </ask:type>
                </ask:lineSketchStyleProps>
              </a:ext>
            </a:extLst>
          </a:ln>
        </p:spPr>
        <p:txBody>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9pPr>
          </a:lstStyle>
          <a:p>
            <a:endParaRPr lang="en-US" altLang="ja-JP" sz="100" b="1" kern="0" dirty="0">
              <a:solidFill>
                <a:schemeClr val="tx1"/>
              </a:solidFill>
              <a:latin typeface="メイリオ" panose="020B0604030504040204" pitchFamily="50" charset="-128"/>
              <a:ea typeface="メイリオ" panose="020B0604030504040204" pitchFamily="50" charset="-128"/>
            </a:endParaRPr>
          </a:p>
          <a:p>
            <a:endParaRPr lang="en-US" altLang="ja-JP" sz="400" b="1" kern="0" dirty="0">
              <a:solidFill>
                <a:schemeClr val="tx1"/>
              </a:solidFill>
              <a:latin typeface="メイリオ" panose="020B0604030504040204" pitchFamily="50" charset="-128"/>
              <a:ea typeface="メイリオ" panose="020B0604030504040204" pitchFamily="50" charset="-128"/>
            </a:endParaRPr>
          </a:p>
          <a:p>
            <a:r>
              <a:rPr lang="ja-JP" altLang="en-US" sz="1400" b="1" kern="0" dirty="0">
                <a:solidFill>
                  <a:srgbClr val="FF0000"/>
                </a:solidFill>
                <a:latin typeface="メイリオ" panose="020B0604030504040204" pitchFamily="50" charset="-128"/>
                <a:ea typeface="メイリオ" panose="020B0604030504040204" pitchFamily="50" charset="-128"/>
              </a:rPr>
              <a:t>おくないきんえん</a:t>
            </a:r>
            <a:endParaRPr lang="en-US" altLang="ja-JP" sz="1400" b="1" kern="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9563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53" presetClass="entr" presetSubtype="16" fill="hold" nodeType="withEffect">
                                  <p:stCondLst>
                                    <p:cond delay="500"/>
                                  </p:stCondLst>
                                  <p:childTnLst>
                                    <p:set>
                                      <p:cBhvr>
                                        <p:cTn id="18" dur="1" fill="hold">
                                          <p:stCondLst>
                                            <p:cond delay="0"/>
                                          </p:stCondLst>
                                        </p:cTn>
                                        <p:tgtEl>
                                          <p:spTgt spid="27"/>
                                        </p:tgtEl>
                                        <p:attrNameLst>
                                          <p:attrName>style.visibility</p:attrName>
                                        </p:attrNameLst>
                                      </p:cBhvr>
                                      <p:to>
                                        <p:strVal val="visible"/>
                                      </p:to>
                                    </p:set>
                                    <p:anim calcmode="lin" valueType="num">
                                      <p:cBhvr>
                                        <p:cTn id="19" dur="800" fill="hold"/>
                                        <p:tgtEl>
                                          <p:spTgt spid="27"/>
                                        </p:tgtEl>
                                        <p:attrNameLst>
                                          <p:attrName>ppt_w</p:attrName>
                                        </p:attrNameLst>
                                      </p:cBhvr>
                                      <p:tavLst>
                                        <p:tav tm="0">
                                          <p:val>
                                            <p:fltVal val="0"/>
                                          </p:val>
                                        </p:tav>
                                        <p:tav tm="100000">
                                          <p:val>
                                            <p:strVal val="#ppt_w"/>
                                          </p:val>
                                        </p:tav>
                                      </p:tavLst>
                                    </p:anim>
                                    <p:anim calcmode="lin" valueType="num">
                                      <p:cBhvr>
                                        <p:cTn id="20" dur="800" fill="hold"/>
                                        <p:tgtEl>
                                          <p:spTgt spid="27"/>
                                        </p:tgtEl>
                                        <p:attrNameLst>
                                          <p:attrName>ppt_h</p:attrName>
                                        </p:attrNameLst>
                                      </p:cBhvr>
                                      <p:tavLst>
                                        <p:tav tm="0">
                                          <p:val>
                                            <p:fltVal val="0"/>
                                          </p:val>
                                        </p:tav>
                                        <p:tav tm="100000">
                                          <p:val>
                                            <p:strVal val="#ppt_h"/>
                                          </p:val>
                                        </p:tav>
                                      </p:tavLst>
                                    </p:anim>
                                    <p:animEffect transition="in" filter="fade">
                                      <p:cBhvr>
                                        <p:cTn id="21" dur="800"/>
                                        <p:tgtEl>
                                          <p:spTgt spid="27"/>
                                        </p:tgtEl>
                                      </p:cBhvr>
                                    </p:animEffect>
                                  </p:childTnLst>
                                </p:cTn>
                              </p:par>
                              <p:par>
                                <p:cTn id="22" presetID="53" presetClass="entr" presetSubtype="16" fill="hold" nodeType="withEffect">
                                  <p:stCondLst>
                                    <p:cond delay="500"/>
                                  </p:stCondLst>
                                  <p:childTnLst>
                                    <p:set>
                                      <p:cBhvr>
                                        <p:cTn id="23" dur="1" fill="hold">
                                          <p:stCondLst>
                                            <p:cond delay="0"/>
                                          </p:stCondLst>
                                        </p:cTn>
                                        <p:tgtEl>
                                          <p:spTgt spid="3"/>
                                        </p:tgtEl>
                                        <p:attrNameLst>
                                          <p:attrName>style.visibility</p:attrName>
                                        </p:attrNameLst>
                                      </p:cBhvr>
                                      <p:to>
                                        <p:strVal val="visible"/>
                                      </p:to>
                                    </p:set>
                                    <p:anim calcmode="lin" valueType="num">
                                      <p:cBhvr>
                                        <p:cTn id="24" dur="800" fill="hold"/>
                                        <p:tgtEl>
                                          <p:spTgt spid="3"/>
                                        </p:tgtEl>
                                        <p:attrNameLst>
                                          <p:attrName>ppt_w</p:attrName>
                                        </p:attrNameLst>
                                      </p:cBhvr>
                                      <p:tavLst>
                                        <p:tav tm="0">
                                          <p:val>
                                            <p:fltVal val="0"/>
                                          </p:val>
                                        </p:tav>
                                        <p:tav tm="100000">
                                          <p:val>
                                            <p:strVal val="#ppt_w"/>
                                          </p:val>
                                        </p:tav>
                                      </p:tavLst>
                                    </p:anim>
                                    <p:anim calcmode="lin" valueType="num">
                                      <p:cBhvr>
                                        <p:cTn id="25" dur="800" fill="hold"/>
                                        <p:tgtEl>
                                          <p:spTgt spid="3"/>
                                        </p:tgtEl>
                                        <p:attrNameLst>
                                          <p:attrName>ppt_h</p:attrName>
                                        </p:attrNameLst>
                                      </p:cBhvr>
                                      <p:tavLst>
                                        <p:tav tm="0">
                                          <p:val>
                                            <p:fltVal val="0"/>
                                          </p:val>
                                        </p:tav>
                                        <p:tav tm="100000">
                                          <p:val>
                                            <p:strVal val="#ppt_h"/>
                                          </p:val>
                                        </p:tav>
                                      </p:tavLst>
                                    </p:anim>
                                    <p:animEffect transition="in" filter="fade">
                                      <p:cBhvr>
                                        <p:cTn id="26" dur="800"/>
                                        <p:tgtEl>
                                          <p:spTgt spid="3"/>
                                        </p:tgtEl>
                                      </p:cBhvr>
                                    </p:animEffect>
                                  </p:childTnLst>
                                </p:cTn>
                              </p:par>
                            </p:childTnLst>
                          </p:cTn>
                        </p:par>
                        <p:par>
                          <p:cTn id="27" fill="hold">
                            <p:stCondLst>
                              <p:cond delay="13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9"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A12E863-61D7-48FB-AD08-2CE0C44EB361}"/>
              </a:ext>
            </a:extLst>
          </p:cNvPr>
          <p:cNvSpPr txBox="1"/>
          <p:nvPr/>
        </p:nvSpPr>
        <p:spPr>
          <a:xfrm>
            <a:off x="381589" y="359197"/>
            <a:ext cx="8529501" cy="707886"/>
          </a:xfrm>
          <a:prstGeom prst="rect">
            <a:avLst/>
          </a:prstGeom>
          <a:noFill/>
        </p:spPr>
        <p:txBody>
          <a:bodyPr wrap="square" rtlCol="0">
            <a:spAutoFit/>
          </a:bodyPr>
          <a:lstStyle/>
          <a:p>
            <a:r>
              <a:rPr kumimoji="1"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ロールプレイングをしてみよう</a:t>
            </a:r>
            <a:endParaRPr kumimoji="1" lang="en-US" altLang="ja-JP"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AAA8B5C3-DCD6-407F-97DF-34E8D5CAFDE4}"/>
              </a:ext>
            </a:extLst>
          </p:cNvPr>
          <p:cNvSpPr/>
          <p:nvPr/>
        </p:nvSpPr>
        <p:spPr>
          <a:xfrm>
            <a:off x="376164" y="1083411"/>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0E541840-3526-4777-8F3F-AE7FCD331B4A}"/>
              </a:ext>
            </a:extLst>
          </p:cNvPr>
          <p:cNvSpPr/>
          <p:nvPr/>
        </p:nvSpPr>
        <p:spPr>
          <a:xfrm>
            <a:off x="232911" y="1297115"/>
            <a:ext cx="4277499" cy="2621372"/>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431958AF-2D87-44E3-B0DB-DEC2107AD7DB}"/>
              </a:ext>
            </a:extLst>
          </p:cNvPr>
          <p:cNvSpPr/>
          <p:nvPr/>
        </p:nvSpPr>
        <p:spPr>
          <a:xfrm>
            <a:off x="4596028" y="1258785"/>
            <a:ext cx="4315061" cy="2678131"/>
          </a:xfrm>
          <a:prstGeom prst="round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0E97A18E-178F-4035-A33B-C98B203BB7A3}"/>
              </a:ext>
            </a:extLst>
          </p:cNvPr>
          <p:cNvSpPr/>
          <p:nvPr/>
        </p:nvSpPr>
        <p:spPr>
          <a:xfrm>
            <a:off x="4590401" y="4111328"/>
            <a:ext cx="4315060" cy="2678131"/>
          </a:xfrm>
          <a:prstGeom prst="roundRect">
            <a:avLst/>
          </a:prstGeom>
          <a:solidFill>
            <a:srgbClr val="FFCC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グループ化 35">
            <a:extLst>
              <a:ext uri="{FF2B5EF4-FFF2-40B4-BE49-F238E27FC236}">
                <a16:creationId xmlns:a16="http://schemas.microsoft.com/office/drawing/2014/main" id="{1AB58123-1002-405E-A9F8-B263B9638CAF}"/>
              </a:ext>
            </a:extLst>
          </p:cNvPr>
          <p:cNvGrpSpPr/>
          <p:nvPr/>
        </p:nvGrpSpPr>
        <p:grpSpPr>
          <a:xfrm>
            <a:off x="314575" y="1264572"/>
            <a:ext cx="4186383" cy="2644255"/>
            <a:chOff x="229912" y="1539501"/>
            <a:chExt cx="4240963" cy="2577493"/>
          </a:xfrm>
        </p:grpSpPr>
        <p:sp>
          <p:nvSpPr>
            <p:cNvPr id="3" name="テキスト ボックス 2">
              <a:extLst>
                <a:ext uri="{FF2B5EF4-FFF2-40B4-BE49-F238E27FC236}">
                  <a16:creationId xmlns:a16="http://schemas.microsoft.com/office/drawing/2014/main" id="{51151A4C-2844-47A9-9273-DD8B7FEDDD1F}"/>
                </a:ext>
              </a:extLst>
            </p:cNvPr>
            <p:cNvSpPr txBox="1"/>
            <p:nvPr/>
          </p:nvSpPr>
          <p:spPr>
            <a:xfrm>
              <a:off x="2056634" y="1995148"/>
              <a:ext cx="2383986" cy="738664"/>
            </a:xfrm>
            <a:prstGeom prst="rect">
              <a:avLst/>
            </a:prstGeom>
            <a:noFill/>
          </p:spPr>
          <p:txBody>
            <a:bodyPr wrap="none" rtlCol="0">
              <a:spAutoFit/>
            </a:bodyPr>
            <a:lstStyle/>
            <a:p>
              <a:pPr algn="ctr"/>
              <a:r>
                <a:rPr kumimoji="1" lang="ja-JP" altLang="en-US" sz="2100" b="1" dirty="0">
                  <a:solidFill>
                    <a:schemeClr val="tx1"/>
                  </a:solidFill>
                </a:rPr>
                <a:t>①</a:t>
              </a:r>
              <a:r>
                <a:rPr kumimoji="1" lang="ja-JP" altLang="en-US" sz="2100" b="1" spc="5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タバコをすすめ</a:t>
              </a:r>
              <a:endParaRPr kumimoji="1" lang="en-US" altLang="ja-JP" sz="2100" b="1" spc="5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sz="2100" b="1" spc="5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られたら？</a:t>
              </a:r>
              <a:endParaRPr lang="en-US" altLang="ja-JP" sz="2100" b="1" spc="5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A55D3066-5EAD-4160-93AD-230A95189A92}"/>
                </a:ext>
              </a:extLst>
            </p:cNvPr>
            <p:cNvPicPr>
              <a:picLocks noChangeAspect="1"/>
            </p:cNvPicPr>
            <p:nvPr/>
          </p:nvPicPr>
          <p:blipFill rotWithShape="1">
            <a:blip r:embed="rId3">
              <a:extLst>
                <a:ext uri="{28A0092B-C50C-407E-A947-70E740481C1C}">
                  <a14:useLocalDpi xmlns:a14="http://schemas.microsoft.com/office/drawing/2010/main" val="0"/>
                </a:ext>
              </a:extLst>
            </a:blip>
            <a:srcRect b="32429"/>
            <a:stretch/>
          </p:blipFill>
          <p:spPr>
            <a:xfrm>
              <a:off x="229912" y="1539501"/>
              <a:ext cx="2864900" cy="2577493"/>
            </a:xfrm>
            <a:prstGeom prst="rect">
              <a:avLst/>
            </a:prstGeom>
          </p:spPr>
        </p:pic>
        <p:sp>
          <p:nvSpPr>
            <p:cNvPr id="12" name="吹き出し: 円形 11">
              <a:extLst>
                <a:ext uri="{FF2B5EF4-FFF2-40B4-BE49-F238E27FC236}">
                  <a16:creationId xmlns:a16="http://schemas.microsoft.com/office/drawing/2014/main" id="{EA3268FE-BEE9-4345-92BE-446418E1EE43}"/>
                </a:ext>
              </a:extLst>
            </p:cNvPr>
            <p:cNvSpPr/>
            <p:nvPr/>
          </p:nvSpPr>
          <p:spPr>
            <a:xfrm>
              <a:off x="2056634" y="1608641"/>
              <a:ext cx="2414241" cy="1314204"/>
            </a:xfrm>
            <a:prstGeom prst="wedgeEllipseCallout">
              <a:avLst>
                <a:gd name="adj1" fmla="val -34094"/>
                <a:gd name="adj2" fmla="val 26316"/>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0" b="1" dirty="0">
                <a:solidFill>
                  <a:schemeClr val="tx1"/>
                </a:solidFill>
                <a:latin typeface="+mn-ea"/>
              </a:endParaRPr>
            </a:p>
          </p:txBody>
        </p:sp>
      </p:grpSp>
      <p:grpSp>
        <p:nvGrpSpPr>
          <p:cNvPr id="37" name="グループ化 36">
            <a:extLst>
              <a:ext uri="{FF2B5EF4-FFF2-40B4-BE49-F238E27FC236}">
                <a16:creationId xmlns:a16="http://schemas.microsoft.com/office/drawing/2014/main" id="{541266E1-CA56-467D-ABA4-D2DBDCB16F82}"/>
              </a:ext>
            </a:extLst>
          </p:cNvPr>
          <p:cNvGrpSpPr/>
          <p:nvPr/>
        </p:nvGrpSpPr>
        <p:grpSpPr>
          <a:xfrm>
            <a:off x="4783366" y="1409167"/>
            <a:ext cx="3821157" cy="2548262"/>
            <a:chOff x="4618402" y="1693927"/>
            <a:chExt cx="3821157" cy="2548262"/>
          </a:xfrm>
        </p:grpSpPr>
        <p:pic>
          <p:nvPicPr>
            <p:cNvPr id="13" name="図 12">
              <a:extLst>
                <a:ext uri="{FF2B5EF4-FFF2-40B4-BE49-F238E27FC236}">
                  <a16:creationId xmlns:a16="http://schemas.microsoft.com/office/drawing/2014/main" id="{64E14F36-2D4A-49B4-8AA6-6C3822BEBD29}"/>
                </a:ext>
              </a:extLst>
            </p:cNvPr>
            <p:cNvPicPr>
              <a:picLocks noChangeAspect="1"/>
            </p:cNvPicPr>
            <p:nvPr/>
          </p:nvPicPr>
          <p:blipFill rotWithShape="1">
            <a:blip r:embed="rId4">
              <a:extLst>
                <a:ext uri="{28A0092B-C50C-407E-A947-70E740481C1C}">
                  <a14:useLocalDpi xmlns:a14="http://schemas.microsoft.com/office/drawing/2010/main" val="0"/>
                </a:ext>
              </a:extLst>
            </a:blip>
            <a:srcRect b="34293"/>
            <a:stretch/>
          </p:blipFill>
          <p:spPr>
            <a:xfrm>
              <a:off x="5058939" y="2310331"/>
              <a:ext cx="2940082" cy="1931858"/>
            </a:xfrm>
            <a:prstGeom prst="rect">
              <a:avLst/>
            </a:prstGeom>
          </p:spPr>
        </p:pic>
        <p:sp>
          <p:nvSpPr>
            <p:cNvPr id="15" name="吹き出し: 円形 14">
              <a:extLst>
                <a:ext uri="{FF2B5EF4-FFF2-40B4-BE49-F238E27FC236}">
                  <a16:creationId xmlns:a16="http://schemas.microsoft.com/office/drawing/2014/main" id="{B363CEDF-6E08-4EF2-A7DF-D25B610F929D}"/>
                </a:ext>
              </a:extLst>
            </p:cNvPr>
            <p:cNvSpPr/>
            <p:nvPr/>
          </p:nvSpPr>
          <p:spPr>
            <a:xfrm>
              <a:off x="4618402" y="1693927"/>
              <a:ext cx="3821157" cy="701111"/>
            </a:xfrm>
            <a:prstGeom prst="wedgeEllipseCallout">
              <a:avLst>
                <a:gd name="adj1" fmla="val 12872"/>
                <a:gd name="adj2" fmla="val 12685"/>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0" b="1" dirty="0">
                <a:solidFill>
                  <a:schemeClr val="tx1"/>
                </a:solidFill>
                <a:latin typeface="+mn-ea"/>
              </a:endParaRPr>
            </a:p>
          </p:txBody>
        </p:sp>
        <p:sp>
          <p:nvSpPr>
            <p:cNvPr id="16" name="テキスト ボックス 15">
              <a:extLst>
                <a:ext uri="{FF2B5EF4-FFF2-40B4-BE49-F238E27FC236}">
                  <a16:creationId xmlns:a16="http://schemas.microsoft.com/office/drawing/2014/main" id="{4F94AAEB-2B53-40E0-BCB8-801F563A62EB}"/>
                </a:ext>
              </a:extLst>
            </p:cNvPr>
            <p:cNvSpPr txBox="1"/>
            <p:nvPr/>
          </p:nvSpPr>
          <p:spPr>
            <a:xfrm>
              <a:off x="4963872" y="1836733"/>
              <a:ext cx="3147016" cy="415498"/>
            </a:xfrm>
            <a:prstGeom prst="rect">
              <a:avLst/>
            </a:prstGeom>
            <a:noFill/>
          </p:spPr>
          <p:txBody>
            <a:bodyPr wrap="none" rtlCol="0">
              <a:spAutoFit/>
            </a:bodyPr>
            <a:lstStyle/>
            <a:p>
              <a:pPr algn="ctr"/>
              <a:r>
                <a:rPr kumimoji="1" lang="ja-JP" altLang="en-US" sz="2100" b="1" dirty="0">
                  <a:solidFill>
                    <a:schemeClr val="tx1"/>
                  </a:solidFill>
                </a:rPr>
                <a:t>②家族への言葉がけは？</a:t>
              </a:r>
              <a:endParaRPr lang="en-US" altLang="ja-JP" sz="2100" b="1" spc="5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sp>
        <p:nvSpPr>
          <p:cNvPr id="7" name="四角形: 角を丸くする 6">
            <a:extLst>
              <a:ext uri="{FF2B5EF4-FFF2-40B4-BE49-F238E27FC236}">
                <a16:creationId xmlns:a16="http://schemas.microsoft.com/office/drawing/2014/main" id="{766E1453-5713-4BC0-9132-C397E6636910}"/>
              </a:ext>
            </a:extLst>
          </p:cNvPr>
          <p:cNvSpPr/>
          <p:nvPr/>
        </p:nvSpPr>
        <p:spPr>
          <a:xfrm>
            <a:off x="195351" y="4111330"/>
            <a:ext cx="4315060" cy="2678129"/>
          </a:xfrm>
          <a:prstGeom prst="roundRect">
            <a:avLst/>
          </a:prstGeom>
          <a:solidFill>
            <a:srgbClr val="92D05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6F22EDE3-E6C9-4B08-B4EA-12975E9CF6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762" y="5606460"/>
            <a:ext cx="1298440" cy="1182999"/>
          </a:xfrm>
          <a:prstGeom prst="rect">
            <a:avLst/>
          </a:prstGeom>
        </p:spPr>
      </p:pic>
      <p:sp>
        <p:nvSpPr>
          <p:cNvPr id="28" name="吹き出し: 円形 27">
            <a:extLst>
              <a:ext uri="{FF2B5EF4-FFF2-40B4-BE49-F238E27FC236}">
                <a16:creationId xmlns:a16="http://schemas.microsoft.com/office/drawing/2014/main" id="{1F763560-C975-42A4-AA36-292BE60B1F70}"/>
              </a:ext>
            </a:extLst>
          </p:cNvPr>
          <p:cNvSpPr/>
          <p:nvPr/>
        </p:nvSpPr>
        <p:spPr>
          <a:xfrm>
            <a:off x="366224" y="4199676"/>
            <a:ext cx="2114681" cy="1374241"/>
          </a:xfrm>
          <a:prstGeom prst="wedgeEllipseCallout">
            <a:avLst>
              <a:gd name="adj1" fmla="val 37844"/>
              <a:gd name="adj2" fmla="val 23256"/>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0" b="1" dirty="0">
              <a:solidFill>
                <a:schemeClr val="tx1"/>
              </a:solidFill>
              <a:latin typeface="+mn-ea"/>
            </a:endParaRPr>
          </a:p>
        </p:txBody>
      </p:sp>
      <p:sp>
        <p:nvSpPr>
          <p:cNvPr id="29" name="テキスト ボックス 28">
            <a:extLst>
              <a:ext uri="{FF2B5EF4-FFF2-40B4-BE49-F238E27FC236}">
                <a16:creationId xmlns:a16="http://schemas.microsoft.com/office/drawing/2014/main" id="{613B9007-B74B-43B3-82CE-5B8BCE5F9D67}"/>
              </a:ext>
            </a:extLst>
          </p:cNvPr>
          <p:cNvSpPr txBox="1"/>
          <p:nvPr/>
        </p:nvSpPr>
        <p:spPr>
          <a:xfrm>
            <a:off x="366224" y="4585363"/>
            <a:ext cx="2114681" cy="738664"/>
          </a:xfrm>
          <a:prstGeom prst="rect">
            <a:avLst/>
          </a:prstGeom>
          <a:noFill/>
        </p:spPr>
        <p:txBody>
          <a:bodyPr wrap="none" rtlCol="0">
            <a:spAutoFit/>
          </a:bodyPr>
          <a:lstStyle/>
          <a:p>
            <a:pPr algn="ctr"/>
            <a:r>
              <a:rPr kumimoji="1" lang="ja-JP" altLang="en-US" sz="2100" b="1" spc="5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③加熱式タバコ</a:t>
            </a:r>
            <a:endParaRPr kumimoji="1" lang="en-US" altLang="ja-JP" sz="2100" b="1" spc="5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sz="2100" b="1" spc="5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で禁煙？？</a:t>
            </a:r>
            <a:endParaRPr lang="en-US" altLang="ja-JP" sz="2100" b="1" spc="5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27" name="図 26">
            <a:extLst>
              <a:ext uri="{FF2B5EF4-FFF2-40B4-BE49-F238E27FC236}">
                <a16:creationId xmlns:a16="http://schemas.microsoft.com/office/drawing/2014/main" id="{CB55ED8B-E908-455C-84C9-B0A7AA6700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8311" y="4443667"/>
            <a:ext cx="2393342" cy="2345792"/>
          </a:xfrm>
          <a:prstGeom prst="rect">
            <a:avLst/>
          </a:prstGeom>
        </p:spPr>
      </p:pic>
      <p:sp>
        <p:nvSpPr>
          <p:cNvPr id="32" name="吹き出し: 円形 31">
            <a:extLst>
              <a:ext uri="{FF2B5EF4-FFF2-40B4-BE49-F238E27FC236}">
                <a16:creationId xmlns:a16="http://schemas.microsoft.com/office/drawing/2014/main" id="{A911F398-5F82-4C93-B8AD-99D3A20A280F}"/>
              </a:ext>
            </a:extLst>
          </p:cNvPr>
          <p:cNvSpPr/>
          <p:nvPr/>
        </p:nvSpPr>
        <p:spPr>
          <a:xfrm>
            <a:off x="6964505" y="4198357"/>
            <a:ext cx="1836596" cy="1157035"/>
          </a:xfrm>
          <a:prstGeom prst="wedgeEllipseCallout">
            <a:avLst>
              <a:gd name="adj1" fmla="val 37844"/>
              <a:gd name="adj2" fmla="val 23256"/>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0" b="1" dirty="0">
              <a:solidFill>
                <a:schemeClr val="tx1"/>
              </a:solidFill>
              <a:latin typeface="+mn-ea"/>
            </a:endParaRPr>
          </a:p>
        </p:txBody>
      </p:sp>
      <p:sp>
        <p:nvSpPr>
          <p:cNvPr id="33" name="テキスト ボックス 32">
            <a:extLst>
              <a:ext uri="{FF2B5EF4-FFF2-40B4-BE49-F238E27FC236}">
                <a16:creationId xmlns:a16="http://schemas.microsoft.com/office/drawing/2014/main" id="{8678F123-3077-428E-9E11-432E5713780F}"/>
              </a:ext>
            </a:extLst>
          </p:cNvPr>
          <p:cNvSpPr txBox="1"/>
          <p:nvPr/>
        </p:nvSpPr>
        <p:spPr>
          <a:xfrm>
            <a:off x="7008766" y="4392153"/>
            <a:ext cx="1627369" cy="769441"/>
          </a:xfrm>
          <a:prstGeom prst="rect">
            <a:avLst/>
          </a:prstGeom>
          <a:noFill/>
        </p:spPr>
        <p:txBody>
          <a:bodyPr wrap="none" rtlCol="0">
            <a:spAutoFit/>
          </a:bodyPr>
          <a:lstStyle/>
          <a:p>
            <a:pPr algn="ctr"/>
            <a:r>
              <a:rPr kumimoji="1" lang="ja-JP" altLang="en-US" sz="2200" b="1" spc="5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④外食時</a:t>
            </a:r>
            <a:endParaRPr kumimoji="1" lang="en-US" altLang="ja-JP" sz="2200" b="1" spc="5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sz="2200" b="1" spc="5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の注意点</a:t>
            </a:r>
            <a:endParaRPr lang="en-US" altLang="ja-JP" sz="2200" b="1" spc="5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FAB16180-3766-4086-89BF-BDCBCECCB7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6028" y="4420700"/>
            <a:ext cx="2766291" cy="2471157"/>
          </a:xfrm>
          <a:prstGeom prst="rect">
            <a:avLst/>
          </a:prstGeom>
        </p:spPr>
      </p:pic>
      <p:pic>
        <p:nvPicPr>
          <p:cNvPr id="17" name="図 16">
            <a:extLst>
              <a:ext uri="{FF2B5EF4-FFF2-40B4-BE49-F238E27FC236}">
                <a16:creationId xmlns:a16="http://schemas.microsoft.com/office/drawing/2014/main" id="{2E662A57-5FFF-446D-9E92-AC8CE80221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922037" y="5273592"/>
            <a:ext cx="1287496" cy="1544414"/>
          </a:xfrm>
          <a:prstGeom prst="rect">
            <a:avLst/>
          </a:prstGeom>
        </p:spPr>
      </p:pic>
      <p:pic>
        <p:nvPicPr>
          <p:cNvPr id="24" name="図 23" descr="マップ&#10;&#10;自動的に生成された説明">
            <a:extLst>
              <a:ext uri="{FF2B5EF4-FFF2-40B4-BE49-F238E27FC236}">
                <a16:creationId xmlns:a16="http://schemas.microsoft.com/office/drawing/2014/main" id="{6AED5A85-CAE5-4D62-83FC-33BB995D4C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505467" flipV="1">
            <a:off x="4590006" y="5809540"/>
            <a:ext cx="291379" cy="301985"/>
          </a:xfrm>
          <a:prstGeom prst="rect">
            <a:avLst/>
          </a:prstGeom>
        </p:spPr>
      </p:pic>
    </p:spTree>
    <p:extLst>
      <p:ext uri="{BB962C8B-B14F-4D97-AF65-F5344CB8AC3E}">
        <p14:creationId xmlns:p14="http://schemas.microsoft.com/office/powerpoint/2010/main" val="778643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A12E863-61D7-48FB-AD08-2CE0C44EB361}"/>
              </a:ext>
            </a:extLst>
          </p:cNvPr>
          <p:cNvSpPr txBox="1"/>
          <p:nvPr/>
        </p:nvSpPr>
        <p:spPr>
          <a:xfrm>
            <a:off x="359532" y="208430"/>
            <a:ext cx="8529501" cy="707886"/>
          </a:xfrm>
          <a:prstGeom prst="rect">
            <a:avLst/>
          </a:prstGeom>
          <a:noFill/>
        </p:spPr>
        <p:txBody>
          <a:bodyPr wrap="square" rtlCol="0">
            <a:spAutoFit/>
          </a:bodyPr>
          <a:lstStyle/>
          <a:p>
            <a:r>
              <a:rPr kumimoji="1"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①タバコをすすめられたら？</a:t>
            </a:r>
            <a:endParaRPr kumimoji="1" lang="en-US" altLang="ja-JP"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AAA8B5C3-DCD6-407F-97DF-34E8D5CAFDE4}"/>
              </a:ext>
            </a:extLst>
          </p:cNvPr>
          <p:cNvSpPr/>
          <p:nvPr/>
        </p:nvSpPr>
        <p:spPr>
          <a:xfrm>
            <a:off x="359532" y="853222"/>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0E541840-3526-4777-8F3F-AE7FCD331B4A}"/>
              </a:ext>
            </a:extLst>
          </p:cNvPr>
          <p:cNvSpPr/>
          <p:nvPr/>
        </p:nvSpPr>
        <p:spPr>
          <a:xfrm>
            <a:off x="339423" y="925230"/>
            <a:ext cx="8292712" cy="5812985"/>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4" name="グループ化 23">
            <a:extLst>
              <a:ext uri="{FF2B5EF4-FFF2-40B4-BE49-F238E27FC236}">
                <a16:creationId xmlns:a16="http://schemas.microsoft.com/office/drawing/2014/main" id="{B922F4D0-9B87-43D5-9A67-684288C74952}"/>
              </a:ext>
            </a:extLst>
          </p:cNvPr>
          <p:cNvGrpSpPr/>
          <p:nvPr/>
        </p:nvGrpSpPr>
        <p:grpSpPr>
          <a:xfrm>
            <a:off x="193569" y="1021993"/>
            <a:ext cx="8514733" cy="5679935"/>
            <a:chOff x="128394" y="485388"/>
            <a:chExt cx="9588691" cy="6267033"/>
          </a:xfrm>
        </p:grpSpPr>
        <p:sp>
          <p:nvSpPr>
            <p:cNvPr id="26" name="吹き出し: 円形 25">
              <a:extLst>
                <a:ext uri="{FF2B5EF4-FFF2-40B4-BE49-F238E27FC236}">
                  <a16:creationId xmlns:a16="http://schemas.microsoft.com/office/drawing/2014/main" id="{AB202674-1B5A-46D9-AB4B-A492DE806185}"/>
                </a:ext>
              </a:extLst>
            </p:cNvPr>
            <p:cNvSpPr/>
            <p:nvPr/>
          </p:nvSpPr>
          <p:spPr>
            <a:xfrm>
              <a:off x="2881092" y="905486"/>
              <a:ext cx="6230317" cy="1596622"/>
            </a:xfrm>
            <a:prstGeom prst="wedgeEllipseCallout">
              <a:avLst>
                <a:gd name="adj1" fmla="val -54285"/>
                <a:gd name="adj2" fmla="val 27800"/>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0" b="1" dirty="0">
                <a:solidFill>
                  <a:schemeClr val="tx1"/>
                </a:solidFill>
                <a:latin typeface="+mn-ea"/>
              </a:endParaRPr>
            </a:p>
          </p:txBody>
        </p:sp>
        <p:sp>
          <p:nvSpPr>
            <p:cNvPr id="30" name="思考の吹き出し: 雲形 29">
              <a:extLst>
                <a:ext uri="{FF2B5EF4-FFF2-40B4-BE49-F238E27FC236}">
                  <a16:creationId xmlns:a16="http://schemas.microsoft.com/office/drawing/2014/main" id="{4A724320-AB17-45A2-9C14-0456AB493C70}"/>
                </a:ext>
              </a:extLst>
            </p:cNvPr>
            <p:cNvSpPr/>
            <p:nvPr/>
          </p:nvSpPr>
          <p:spPr>
            <a:xfrm>
              <a:off x="378418" y="4841567"/>
              <a:ext cx="9338667" cy="1910854"/>
            </a:xfrm>
            <a:prstGeom prst="cloudCallout">
              <a:avLst>
                <a:gd name="adj1" fmla="val 12422"/>
                <a:gd name="adj2" fmla="val -83646"/>
              </a:avLst>
            </a:prstGeom>
            <a:solidFill>
              <a:schemeClr val="accent5">
                <a:lumMod val="5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b="1" dirty="0">
                <a:solidFill>
                  <a:schemeClr val="accent2"/>
                </a:solidFill>
              </a:endParaRPr>
            </a:p>
          </p:txBody>
        </p:sp>
        <p:sp>
          <p:nvSpPr>
            <p:cNvPr id="34" name="テキスト ボックス 33">
              <a:extLst>
                <a:ext uri="{FF2B5EF4-FFF2-40B4-BE49-F238E27FC236}">
                  <a16:creationId xmlns:a16="http://schemas.microsoft.com/office/drawing/2014/main" id="{937FE107-D47E-4DBF-A696-3568BA7DFAE2}"/>
                </a:ext>
              </a:extLst>
            </p:cNvPr>
            <p:cNvSpPr txBox="1"/>
            <p:nvPr/>
          </p:nvSpPr>
          <p:spPr>
            <a:xfrm>
              <a:off x="938073" y="5481523"/>
              <a:ext cx="7814961" cy="630942"/>
            </a:xfrm>
            <a:prstGeom prst="rect">
              <a:avLst/>
            </a:prstGeom>
            <a:noFill/>
          </p:spPr>
          <p:txBody>
            <a:bodyPr wrap="none" rtlCol="0">
              <a:spAutoFit/>
            </a:bodyPr>
            <a:lstStyle/>
            <a:p>
              <a:r>
                <a:rPr kumimoji="1" lang="ja-JP" altLang="en-US" sz="3500" b="1" dirty="0">
                  <a:solidFill>
                    <a:schemeClr val="accent4"/>
                  </a:solidFill>
                </a:rPr>
                <a:t>こんな時あなたはどう答えますか？？</a:t>
              </a:r>
            </a:p>
          </p:txBody>
        </p:sp>
        <p:sp>
          <p:nvSpPr>
            <p:cNvPr id="36" name="テキスト ボックス 35">
              <a:extLst>
                <a:ext uri="{FF2B5EF4-FFF2-40B4-BE49-F238E27FC236}">
                  <a16:creationId xmlns:a16="http://schemas.microsoft.com/office/drawing/2014/main" id="{27109705-769E-4E9D-A4CF-1ED12AE2CA98}"/>
                </a:ext>
              </a:extLst>
            </p:cNvPr>
            <p:cNvSpPr txBox="1"/>
            <p:nvPr/>
          </p:nvSpPr>
          <p:spPr>
            <a:xfrm>
              <a:off x="3595593" y="1153240"/>
              <a:ext cx="4801314" cy="1015663"/>
            </a:xfrm>
            <a:prstGeom prst="rect">
              <a:avLst/>
            </a:prstGeom>
            <a:noFill/>
          </p:spPr>
          <p:txBody>
            <a:bodyPr wrap="none" rtlCol="0">
              <a:spAutoFit/>
            </a:bodyPr>
            <a:lstStyle/>
            <a:p>
              <a:pPr algn="ctr"/>
              <a:r>
                <a:rPr kumimoji="1" lang="ja-JP" altLang="en-US" sz="3000" b="1" dirty="0">
                  <a:solidFill>
                    <a:schemeClr val="tx1"/>
                  </a:solidFill>
                  <a:latin typeface="+mn-ea"/>
                </a:rPr>
                <a:t>タバコ吸ってみようぜ！</a:t>
              </a:r>
              <a:endParaRPr kumimoji="1" lang="en-US" altLang="ja-JP" sz="3000" b="1" dirty="0">
                <a:solidFill>
                  <a:schemeClr val="tx1"/>
                </a:solidFill>
                <a:latin typeface="+mn-ea"/>
              </a:endParaRPr>
            </a:p>
            <a:p>
              <a:pPr algn="ctr"/>
              <a:r>
                <a:rPr kumimoji="1" lang="ja-JP" altLang="en-US" sz="3000" b="1" dirty="0">
                  <a:solidFill>
                    <a:schemeClr val="tx1"/>
                  </a:solidFill>
                  <a:latin typeface="+mn-ea"/>
                </a:rPr>
                <a:t>一度くらいなら大丈夫だよ</a:t>
              </a:r>
              <a:endParaRPr kumimoji="1" lang="en-US" altLang="ja-JP" sz="3000" b="1" dirty="0">
                <a:solidFill>
                  <a:schemeClr val="tx1"/>
                </a:solidFill>
                <a:latin typeface="+mn-ea"/>
              </a:endParaRPr>
            </a:p>
          </p:txBody>
        </p:sp>
        <p:pic>
          <p:nvPicPr>
            <p:cNvPr id="37" name="図 36">
              <a:extLst>
                <a:ext uri="{FF2B5EF4-FFF2-40B4-BE49-F238E27FC236}">
                  <a16:creationId xmlns:a16="http://schemas.microsoft.com/office/drawing/2014/main" id="{B2F4DDA9-147A-45B2-9BA1-A88EC82CA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94" y="485388"/>
              <a:ext cx="3647454" cy="4856420"/>
            </a:xfrm>
            <a:prstGeom prst="rect">
              <a:avLst/>
            </a:prstGeom>
          </p:spPr>
        </p:pic>
        <p:pic>
          <p:nvPicPr>
            <p:cNvPr id="38" name="図 37">
              <a:extLst>
                <a:ext uri="{FF2B5EF4-FFF2-40B4-BE49-F238E27FC236}">
                  <a16:creationId xmlns:a16="http://schemas.microsoft.com/office/drawing/2014/main" id="{6A599898-2AAA-4486-85EB-D4BAB9400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883" y="2416656"/>
              <a:ext cx="3441519" cy="2687821"/>
            </a:xfrm>
            <a:prstGeom prst="rect">
              <a:avLst/>
            </a:prstGeom>
          </p:spPr>
        </p:pic>
      </p:grpSp>
    </p:spTree>
    <p:extLst>
      <p:ext uri="{BB962C8B-B14F-4D97-AF65-F5344CB8AC3E}">
        <p14:creationId xmlns:p14="http://schemas.microsoft.com/office/powerpoint/2010/main" val="633982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37ECF578-8EBA-4120-AEFE-C2986933CC5B}"/>
              </a:ext>
            </a:extLst>
          </p:cNvPr>
          <p:cNvSpPr/>
          <p:nvPr/>
        </p:nvSpPr>
        <p:spPr>
          <a:xfrm>
            <a:off x="44517" y="967571"/>
            <a:ext cx="9054966" cy="5812985"/>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a:extLst>
              <a:ext uri="{FF2B5EF4-FFF2-40B4-BE49-F238E27FC236}">
                <a16:creationId xmlns:a16="http://schemas.microsoft.com/office/drawing/2014/main" id="{24D3BB67-7BEF-48DF-AF50-596AE6CE7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768" y="2043619"/>
            <a:ext cx="4465361" cy="1186215"/>
          </a:xfrm>
          <a:prstGeom prst="rect">
            <a:avLst/>
          </a:prstGeom>
        </p:spPr>
      </p:pic>
      <p:sp>
        <p:nvSpPr>
          <p:cNvPr id="8" name="吹き出し: 円形 7">
            <a:extLst>
              <a:ext uri="{FF2B5EF4-FFF2-40B4-BE49-F238E27FC236}">
                <a16:creationId xmlns:a16="http://schemas.microsoft.com/office/drawing/2014/main" id="{8AAE13F4-BCB5-4980-A641-4C3B173992C5}"/>
              </a:ext>
            </a:extLst>
          </p:cNvPr>
          <p:cNvSpPr/>
          <p:nvPr/>
        </p:nvSpPr>
        <p:spPr>
          <a:xfrm>
            <a:off x="1470989" y="1142045"/>
            <a:ext cx="3610778" cy="860073"/>
          </a:xfrm>
          <a:prstGeom prst="wedgeEllipseCallout">
            <a:avLst>
              <a:gd name="adj1" fmla="val -56319"/>
              <a:gd name="adj2" fmla="val 31494"/>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b="1" dirty="0">
                <a:solidFill>
                  <a:schemeClr val="tx1"/>
                </a:solidFill>
                <a:latin typeface="+mn-ea"/>
              </a:rPr>
              <a:t>タバコ吸ってみようぜ！</a:t>
            </a:r>
            <a:endParaRPr kumimoji="1" lang="en-US" altLang="ja-JP" sz="1500" b="1" dirty="0">
              <a:solidFill>
                <a:schemeClr val="tx1"/>
              </a:solidFill>
              <a:latin typeface="+mn-ea"/>
            </a:endParaRPr>
          </a:p>
          <a:p>
            <a:pPr algn="ctr"/>
            <a:r>
              <a:rPr kumimoji="1" lang="ja-JP" altLang="en-US" sz="1500" b="1" dirty="0">
                <a:solidFill>
                  <a:schemeClr val="tx1"/>
                </a:solidFill>
                <a:latin typeface="+mn-ea"/>
              </a:rPr>
              <a:t>一度くらいなら大丈夫だよ</a:t>
            </a:r>
            <a:endParaRPr kumimoji="1" lang="en-US" altLang="ja-JP" sz="1500" b="1" dirty="0">
              <a:solidFill>
                <a:schemeClr val="tx1"/>
              </a:solidFill>
              <a:latin typeface="+mn-ea"/>
            </a:endParaRPr>
          </a:p>
        </p:txBody>
      </p:sp>
      <p:sp>
        <p:nvSpPr>
          <p:cNvPr id="12" name="テキスト ボックス 11">
            <a:extLst>
              <a:ext uri="{FF2B5EF4-FFF2-40B4-BE49-F238E27FC236}">
                <a16:creationId xmlns:a16="http://schemas.microsoft.com/office/drawing/2014/main" id="{A1C960B3-10D9-4815-8453-9F74FD4F0317}"/>
              </a:ext>
            </a:extLst>
          </p:cNvPr>
          <p:cNvSpPr txBox="1"/>
          <p:nvPr/>
        </p:nvSpPr>
        <p:spPr>
          <a:xfrm>
            <a:off x="3518989" y="2278208"/>
            <a:ext cx="3814918" cy="646331"/>
          </a:xfrm>
          <a:prstGeom prst="rect">
            <a:avLst/>
          </a:prstGeom>
          <a:noFill/>
        </p:spPr>
        <p:txBody>
          <a:bodyPr wrap="square" rtlCol="0">
            <a:spAutoFit/>
          </a:bodyPr>
          <a:lstStyle/>
          <a:p>
            <a:r>
              <a:rPr lang="ja-JP" altLang="en-US" b="1" dirty="0">
                <a:solidFill>
                  <a:schemeClr val="bg1"/>
                </a:solidFill>
                <a:latin typeface="+mn-ea"/>
              </a:rPr>
              <a:t>タバコの害について学んだことを</a:t>
            </a:r>
            <a:endParaRPr lang="en-US" altLang="ja-JP" b="1" dirty="0">
              <a:solidFill>
                <a:schemeClr val="bg1"/>
              </a:solidFill>
              <a:latin typeface="+mn-ea"/>
            </a:endParaRPr>
          </a:p>
          <a:p>
            <a:r>
              <a:rPr lang="ja-JP" altLang="en-US" b="1" dirty="0">
                <a:solidFill>
                  <a:schemeClr val="bg1"/>
                </a:solidFill>
                <a:latin typeface="+mn-ea"/>
              </a:rPr>
              <a:t>思い出してみよう！</a:t>
            </a:r>
            <a:endParaRPr kumimoji="1" lang="ja-JP" altLang="en-US" dirty="0"/>
          </a:p>
        </p:txBody>
      </p:sp>
      <p:pic>
        <p:nvPicPr>
          <p:cNvPr id="13" name="図 12">
            <a:extLst>
              <a:ext uri="{FF2B5EF4-FFF2-40B4-BE49-F238E27FC236}">
                <a16:creationId xmlns:a16="http://schemas.microsoft.com/office/drawing/2014/main" id="{AB84E813-A40D-4F63-BD87-593A78471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638" y="1183703"/>
            <a:ext cx="1163816" cy="1549567"/>
          </a:xfrm>
          <a:prstGeom prst="rect">
            <a:avLst/>
          </a:prstGeom>
        </p:spPr>
      </p:pic>
      <p:pic>
        <p:nvPicPr>
          <p:cNvPr id="5" name="図 4">
            <a:extLst>
              <a:ext uri="{FF2B5EF4-FFF2-40B4-BE49-F238E27FC236}">
                <a16:creationId xmlns:a16="http://schemas.microsoft.com/office/drawing/2014/main" id="{FFC905A2-8631-4BEA-92E6-7B279F4430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6675" y="2278208"/>
            <a:ext cx="1722808" cy="1903251"/>
          </a:xfrm>
          <a:prstGeom prst="rect">
            <a:avLst/>
          </a:prstGeom>
        </p:spPr>
      </p:pic>
      <p:sp>
        <p:nvSpPr>
          <p:cNvPr id="2" name="吹き出し: 円形 1">
            <a:extLst>
              <a:ext uri="{FF2B5EF4-FFF2-40B4-BE49-F238E27FC236}">
                <a16:creationId xmlns:a16="http://schemas.microsoft.com/office/drawing/2014/main" id="{0E746E65-75FD-4A4C-AA1E-A11D6893EDAC}"/>
              </a:ext>
            </a:extLst>
          </p:cNvPr>
          <p:cNvSpPr/>
          <p:nvPr/>
        </p:nvSpPr>
        <p:spPr>
          <a:xfrm>
            <a:off x="44517" y="3464423"/>
            <a:ext cx="7416981" cy="3149615"/>
          </a:xfrm>
          <a:prstGeom prst="wedgeEllipseCallout">
            <a:avLst>
              <a:gd name="adj1" fmla="val 27541"/>
              <a:gd name="adj2" fmla="val 42079"/>
            </a:avLst>
          </a:prstGeom>
          <a:solidFill>
            <a:schemeClr val="accent4">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0EF76154-A663-4AE7-B2A8-9D5C1CFD3F75}"/>
              </a:ext>
            </a:extLst>
          </p:cNvPr>
          <p:cNvSpPr txBox="1"/>
          <p:nvPr/>
        </p:nvSpPr>
        <p:spPr>
          <a:xfrm>
            <a:off x="810551" y="4067691"/>
            <a:ext cx="6564618" cy="1984710"/>
          </a:xfrm>
          <a:prstGeom prst="rect">
            <a:avLst/>
          </a:prstGeom>
          <a:noFill/>
        </p:spPr>
        <p:txBody>
          <a:bodyPr wrap="none" rtlCol="0">
            <a:spAutoFit/>
          </a:bodyPr>
          <a:lstStyle/>
          <a:p>
            <a:pPr>
              <a:lnSpc>
                <a:spcPts val="3800"/>
              </a:lnSpc>
            </a:pPr>
            <a:r>
              <a:rPr lang="ja-JP" altLang="en-US" sz="3000" b="1" dirty="0">
                <a:latin typeface="HGP創英角ｺﾞｼｯｸUB" panose="020B0A00000000000000" pitchFamily="50" charset="-128"/>
                <a:ea typeface="HGP創英角ｺﾞｼｯｸUB" panose="020B0A00000000000000" pitchFamily="50" charset="-128"/>
              </a:rPr>
              <a:t>タバコには体に</a:t>
            </a:r>
            <a:r>
              <a:rPr lang="ja-JP" altLang="en-US" sz="3000" b="1" dirty="0">
                <a:solidFill>
                  <a:srgbClr val="FF0000"/>
                </a:solidFill>
                <a:latin typeface="HGP創英角ｺﾞｼｯｸUB" panose="020B0A00000000000000" pitchFamily="50" charset="-128"/>
                <a:ea typeface="HGP創英角ｺﾞｼｯｸUB" panose="020B0A00000000000000" pitchFamily="50" charset="-128"/>
              </a:rPr>
              <a:t>悪い成分</a:t>
            </a:r>
            <a:r>
              <a:rPr lang="ja-JP" altLang="en-US" sz="3000" b="1" dirty="0">
                <a:latin typeface="HGP創英角ｺﾞｼｯｸUB" panose="020B0A00000000000000" pitchFamily="50" charset="-128"/>
                <a:ea typeface="HGP創英角ｺﾞｼｯｸUB" panose="020B0A00000000000000" pitchFamily="50" charset="-128"/>
              </a:rPr>
              <a:t>がたくさん</a:t>
            </a:r>
            <a:endParaRPr lang="en-US" altLang="ja-JP" sz="3000" b="1" dirty="0">
              <a:latin typeface="HGP創英角ｺﾞｼｯｸUB" panose="020B0A00000000000000" pitchFamily="50" charset="-128"/>
              <a:ea typeface="HGP創英角ｺﾞｼｯｸUB" panose="020B0A00000000000000" pitchFamily="50" charset="-128"/>
            </a:endParaRPr>
          </a:p>
          <a:p>
            <a:pPr>
              <a:lnSpc>
                <a:spcPts val="3800"/>
              </a:lnSpc>
            </a:pPr>
            <a:r>
              <a:rPr lang="ja-JP" altLang="en-US" sz="3000" b="1" dirty="0">
                <a:latin typeface="HGP創英角ｺﾞｼｯｸUB" panose="020B0A00000000000000" pitchFamily="50" charset="-128"/>
                <a:ea typeface="HGP創英角ｺﾞｼｯｸUB" panose="020B0A00000000000000" pitchFamily="50" charset="-128"/>
              </a:rPr>
              <a:t>含まれているから、吸うと病気になるよ。</a:t>
            </a:r>
            <a:endParaRPr lang="en-US" altLang="ja-JP" sz="3000" b="1" dirty="0">
              <a:latin typeface="HGP創英角ｺﾞｼｯｸUB" panose="020B0A00000000000000" pitchFamily="50" charset="-128"/>
              <a:ea typeface="HGP創英角ｺﾞｼｯｸUB" panose="020B0A00000000000000" pitchFamily="50" charset="-128"/>
            </a:endParaRPr>
          </a:p>
          <a:p>
            <a:pPr>
              <a:lnSpc>
                <a:spcPts val="3800"/>
              </a:lnSpc>
            </a:pPr>
            <a:r>
              <a:rPr lang="ja-JP" altLang="en-US" sz="3000" b="1" dirty="0">
                <a:solidFill>
                  <a:srgbClr val="FF0000"/>
                </a:solidFill>
                <a:latin typeface="HGP創英角ｺﾞｼｯｸUB" panose="020B0A00000000000000" pitchFamily="50" charset="-128"/>
                <a:ea typeface="HGP創英角ｺﾞｼｯｸUB" panose="020B0A00000000000000" pitchFamily="50" charset="-128"/>
              </a:rPr>
              <a:t>依存性</a:t>
            </a:r>
            <a:r>
              <a:rPr lang="ja-JP" altLang="en-US" sz="3000" b="1" dirty="0">
                <a:solidFill>
                  <a:schemeClr val="tx1"/>
                </a:solidFill>
                <a:latin typeface="HGP創英角ｺﾞｼｯｸUB" panose="020B0A00000000000000" pitchFamily="50" charset="-128"/>
                <a:ea typeface="HGP創英角ｺﾞｼｯｸUB" panose="020B0A00000000000000" pitchFamily="50" charset="-128"/>
              </a:rPr>
              <a:t>もあるから、</a:t>
            </a:r>
            <a:r>
              <a:rPr lang="en-US" altLang="ja-JP" sz="3000" b="1" dirty="0">
                <a:solidFill>
                  <a:schemeClr val="tx1"/>
                </a:solidFill>
                <a:latin typeface="HGP創英角ｺﾞｼｯｸUB" panose="020B0A00000000000000" pitchFamily="50" charset="-128"/>
                <a:ea typeface="HGP創英角ｺﾞｼｯｸUB" panose="020B0A00000000000000" pitchFamily="50" charset="-128"/>
              </a:rPr>
              <a:t>1</a:t>
            </a:r>
            <a:r>
              <a:rPr lang="ja-JP" altLang="en-US" sz="3000" b="1" dirty="0">
                <a:solidFill>
                  <a:schemeClr val="tx1"/>
                </a:solidFill>
                <a:latin typeface="HGP創英角ｺﾞｼｯｸUB" panose="020B0A00000000000000" pitchFamily="50" charset="-128"/>
                <a:ea typeface="HGP創英角ｺﾞｼｯｸUB" panose="020B0A00000000000000" pitchFamily="50" charset="-128"/>
              </a:rPr>
              <a:t>本でも吸うと</a:t>
            </a:r>
            <a:endParaRPr lang="en-US" altLang="ja-JP" sz="3000" b="1" dirty="0">
              <a:solidFill>
                <a:schemeClr val="tx1"/>
              </a:solidFill>
              <a:latin typeface="HGP創英角ｺﾞｼｯｸUB" panose="020B0A00000000000000" pitchFamily="50" charset="-128"/>
              <a:ea typeface="HGP創英角ｺﾞｼｯｸUB" panose="020B0A00000000000000" pitchFamily="50" charset="-128"/>
            </a:endParaRPr>
          </a:p>
          <a:p>
            <a:pPr>
              <a:lnSpc>
                <a:spcPts val="3800"/>
              </a:lnSpc>
            </a:pPr>
            <a:r>
              <a:rPr lang="ja-JP" altLang="en-US" sz="3000" b="1" dirty="0">
                <a:solidFill>
                  <a:schemeClr val="tx1"/>
                </a:solidFill>
                <a:latin typeface="HGP創英角ｺﾞｼｯｸUB" panose="020B0A00000000000000" pitchFamily="50" charset="-128"/>
                <a:ea typeface="HGP創英角ｺﾞｼｯｸUB" panose="020B0A00000000000000" pitchFamily="50" charset="-128"/>
              </a:rPr>
              <a:t>やめられなくなるよ！</a:t>
            </a:r>
            <a:endParaRPr lang="en-US" altLang="ja-JP" sz="3000" b="1" dirty="0">
              <a:solidFill>
                <a:schemeClr val="tx1"/>
              </a:solidFill>
              <a:latin typeface="HGP創英角ｺﾞｼｯｸUB" panose="020B0A00000000000000" pitchFamily="50" charset="-128"/>
              <a:ea typeface="HGP創英角ｺﾞｼｯｸUB" panose="020B0A00000000000000" pitchFamily="50" charset="-128"/>
            </a:endParaRPr>
          </a:p>
        </p:txBody>
      </p:sp>
      <p:pic>
        <p:nvPicPr>
          <p:cNvPr id="15" name="図 14">
            <a:extLst>
              <a:ext uri="{FF2B5EF4-FFF2-40B4-BE49-F238E27FC236}">
                <a16:creationId xmlns:a16="http://schemas.microsoft.com/office/drawing/2014/main" id="{3B46FA94-C513-4157-9839-9C76291187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7925" y="4877305"/>
            <a:ext cx="2862311" cy="1903251"/>
          </a:xfrm>
          <a:prstGeom prst="rect">
            <a:avLst/>
          </a:prstGeom>
        </p:spPr>
      </p:pic>
      <p:sp>
        <p:nvSpPr>
          <p:cNvPr id="11" name="正方形/長方形 10">
            <a:extLst>
              <a:ext uri="{FF2B5EF4-FFF2-40B4-BE49-F238E27FC236}">
                <a16:creationId xmlns:a16="http://schemas.microsoft.com/office/drawing/2014/main" id="{2FADF6D0-29E1-4A1D-A136-93565A793A8C}"/>
              </a:ext>
            </a:extLst>
          </p:cNvPr>
          <p:cNvSpPr/>
          <p:nvPr/>
        </p:nvSpPr>
        <p:spPr>
          <a:xfrm>
            <a:off x="359532" y="853222"/>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29F1F41-7AF2-47F7-A067-47B1CDD2B858}"/>
              </a:ext>
            </a:extLst>
          </p:cNvPr>
          <p:cNvSpPr txBox="1"/>
          <p:nvPr/>
        </p:nvSpPr>
        <p:spPr>
          <a:xfrm>
            <a:off x="2983463" y="198130"/>
            <a:ext cx="3610778" cy="707886"/>
          </a:xfrm>
          <a:prstGeom prst="rect">
            <a:avLst/>
          </a:prstGeom>
          <a:noFill/>
        </p:spPr>
        <p:txBody>
          <a:bodyPr wrap="square" rtlCol="0">
            <a:spAutoFit/>
          </a:bodyPr>
          <a:lstStyle/>
          <a:p>
            <a:r>
              <a:rPr kumimoji="1"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上手な断り方</a:t>
            </a:r>
            <a:endParaRPr kumimoji="1" lang="en-US" altLang="ja-JP"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29829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AD114B4-3959-4457-AF2E-1D568CA9B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0209" y="0"/>
            <a:ext cx="4303986" cy="6858000"/>
          </a:xfrm>
          <a:prstGeom prst="rect">
            <a:avLst/>
          </a:prstGeom>
        </p:spPr>
      </p:pic>
      <p:sp>
        <p:nvSpPr>
          <p:cNvPr id="39" name="テキスト ボックス 38">
            <a:extLst>
              <a:ext uri="{FF2B5EF4-FFF2-40B4-BE49-F238E27FC236}">
                <a16:creationId xmlns:a16="http://schemas.microsoft.com/office/drawing/2014/main" id="{20C23345-4A6C-4B54-96AE-B0F6EB0909D8}"/>
              </a:ext>
            </a:extLst>
          </p:cNvPr>
          <p:cNvSpPr txBox="1"/>
          <p:nvPr/>
        </p:nvSpPr>
        <p:spPr>
          <a:xfrm>
            <a:off x="1385356" y="1543572"/>
            <a:ext cx="4134465" cy="523220"/>
          </a:xfrm>
          <a:prstGeom prst="rect">
            <a:avLst/>
          </a:prstGeom>
          <a:noFill/>
        </p:spPr>
        <p:txBody>
          <a:bodyPr wrap="none" rtlCol="0">
            <a:spAutoFit/>
          </a:bodyPr>
          <a:lstStyle/>
          <a:p>
            <a:r>
              <a:rPr kumimoji="1" lang="ja-JP" altLang="en-US" sz="2800" dirty="0">
                <a:latin typeface="メイリオ" panose="020B0604030504040204" pitchFamily="50" charset="-128"/>
                <a:ea typeface="メイリオ" panose="020B0604030504040204" pitchFamily="50" charset="-128"/>
              </a:rPr>
              <a:t>脳卒中、ニコチン依存症</a:t>
            </a:r>
          </a:p>
        </p:txBody>
      </p:sp>
      <p:sp>
        <p:nvSpPr>
          <p:cNvPr id="40" name="テキスト ボックス 39">
            <a:extLst>
              <a:ext uri="{FF2B5EF4-FFF2-40B4-BE49-F238E27FC236}">
                <a16:creationId xmlns:a16="http://schemas.microsoft.com/office/drawing/2014/main" id="{12F518AE-93DB-4690-A1E4-9C8D3C287A16}"/>
              </a:ext>
            </a:extLst>
          </p:cNvPr>
          <p:cNvSpPr txBox="1"/>
          <p:nvPr/>
        </p:nvSpPr>
        <p:spPr>
          <a:xfrm>
            <a:off x="1385356" y="5225334"/>
            <a:ext cx="5353007" cy="1384995"/>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虚血性心疾患、膀胱･子宮頸がん</a:t>
            </a:r>
            <a:endParaRPr kumimoji="1" lang="en-US" altLang="ja-JP" sz="2800" dirty="0">
              <a:latin typeface="メイリオ" panose="020B0604030504040204" pitchFamily="50" charset="-128"/>
              <a:ea typeface="メイリオ" panose="020B0604030504040204" pitchFamily="50" charset="-128"/>
            </a:endParaRPr>
          </a:p>
          <a:p>
            <a:r>
              <a:rPr kumimoji="1" lang="en-US" altLang="ja-JP" sz="2800" dirty="0">
                <a:latin typeface="メイリオ" panose="020B0604030504040204" pitchFamily="50" charset="-128"/>
                <a:ea typeface="メイリオ" panose="020B0604030504040204" pitchFamily="50" charset="-128"/>
              </a:rPr>
              <a:t>2</a:t>
            </a:r>
            <a:r>
              <a:rPr kumimoji="1" lang="ja-JP" altLang="en-US" sz="2800" dirty="0">
                <a:latin typeface="メイリオ" panose="020B0604030504040204" pitchFamily="50" charset="-128"/>
                <a:ea typeface="メイリオ" panose="020B0604030504040204" pitchFamily="50" charset="-128"/>
              </a:rPr>
              <a:t>型糖尿病、結核、動脈硬化</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腹部大動脈瘤 など</a:t>
            </a:r>
          </a:p>
        </p:txBody>
      </p:sp>
      <p:sp>
        <p:nvSpPr>
          <p:cNvPr id="43" name="テキスト ボックス 42">
            <a:extLst>
              <a:ext uri="{FF2B5EF4-FFF2-40B4-BE49-F238E27FC236}">
                <a16:creationId xmlns:a16="http://schemas.microsoft.com/office/drawing/2014/main" id="{093D69CC-96DE-4FD3-90E9-1D206C6F691A}"/>
              </a:ext>
            </a:extLst>
          </p:cNvPr>
          <p:cNvSpPr txBox="1"/>
          <p:nvPr/>
        </p:nvSpPr>
        <p:spPr>
          <a:xfrm>
            <a:off x="1385356" y="2405937"/>
            <a:ext cx="3954929" cy="523220"/>
          </a:xfrm>
          <a:prstGeom prst="rect">
            <a:avLst/>
          </a:prstGeom>
          <a:noFill/>
        </p:spPr>
        <p:txBody>
          <a:bodyPr wrap="none" rtlCol="0">
            <a:spAutoFit/>
          </a:bodyPr>
          <a:lstStyle/>
          <a:p>
            <a:r>
              <a:rPr kumimoji="1" lang="ja-JP" altLang="en-US" sz="2800" dirty="0">
                <a:latin typeface="メイリオ" panose="020B0604030504040204" pitchFamily="50" charset="-128"/>
                <a:ea typeface="メイリオ" panose="020B0604030504040204" pitchFamily="50" charset="-128"/>
              </a:rPr>
              <a:t>口腔･咽頭がん、歯周病</a:t>
            </a:r>
          </a:p>
        </p:txBody>
      </p:sp>
      <p:sp>
        <p:nvSpPr>
          <p:cNvPr id="44" name="テキスト ボックス 43">
            <a:extLst>
              <a:ext uri="{FF2B5EF4-FFF2-40B4-BE49-F238E27FC236}">
                <a16:creationId xmlns:a16="http://schemas.microsoft.com/office/drawing/2014/main" id="{809789DD-4AAC-48E0-81CE-A58A699EB4E8}"/>
              </a:ext>
            </a:extLst>
          </p:cNvPr>
          <p:cNvSpPr txBox="1"/>
          <p:nvPr/>
        </p:nvSpPr>
        <p:spPr>
          <a:xfrm>
            <a:off x="1396414" y="3309217"/>
            <a:ext cx="4774064" cy="523220"/>
          </a:xfrm>
          <a:prstGeom prst="rect">
            <a:avLst/>
          </a:prstGeom>
          <a:noFill/>
        </p:spPr>
        <p:txBody>
          <a:bodyPr wrap="none" rtlCol="0">
            <a:spAutoFit/>
          </a:bodyPr>
          <a:lstStyle/>
          <a:p>
            <a:r>
              <a:rPr kumimoji="1" lang="ja-JP" altLang="en-US" sz="2800" dirty="0">
                <a:latin typeface="メイリオ" panose="020B0604030504040204" pitchFamily="50" charset="-128"/>
                <a:ea typeface="メイリオ" panose="020B0604030504040204" pitchFamily="50" charset="-128"/>
              </a:rPr>
              <a:t>肺がん、</a:t>
            </a:r>
            <a:r>
              <a:rPr kumimoji="1" lang="en-US" altLang="ja-JP" sz="2800" dirty="0">
                <a:latin typeface="メイリオ" panose="020B0604030504040204" pitchFamily="50" charset="-128"/>
                <a:ea typeface="メイリオ" panose="020B0604030504040204" pitchFamily="50" charset="-128"/>
              </a:rPr>
              <a:t>COPD</a:t>
            </a:r>
            <a:r>
              <a:rPr kumimoji="1" lang="ja-JP" altLang="en-US" sz="2800" dirty="0">
                <a:latin typeface="メイリオ" panose="020B0604030504040204" pitchFamily="50" charset="-128"/>
                <a:ea typeface="メイリオ" panose="020B0604030504040204" pitchFamily="50" charset="-128"/>
              </a:rPr>
              <a:t>、気管支喘息</a:t>
            </a:r>
          </a:p>
        </p:txBody>
      </p:sp>
      <p:sp>
        <p:nvSpPr>
          <p:cNvPr id="45" name="テキスト ボックス 44">
            <a:extLst>
              <a:ext uri="{FF2B5EF4-FFF2-40B4-BE49-F238E27FC236}">
                <a16:creationId xmlns:a16="http://schemas.microsoft.com/office/drawing/2014/main" id="{A28FE5F3-AEC2-4820-9C46-642DED56214D}"/>
              </a:ext>
            </a:extLst>
          </p:cNvPr>
          <p:cNvSpPr txBox="1"/>
          <p:nvPr/>
        </p:nvSpPr>
        <p:spPr>
          <a:xfrm>
            <a:off x="1385356" y="4260270"/>
            <a:ext cx="5032147" cy="523220"/>
          </a:xfrm>
          <a:prstGeom prst="rect">
            <a:avLst/>
          </a:prstGeom>
          <a:noFill/>
        </p:spPr>
        <p:txBody>
          <a:bodyPr wrap="none" rtlCol="0">
            <a:spAutoFit/>
          </a:bodyPr>
          <a:lstStyle/>
          <a:p>
            <a:r>
              <a:rPr kumimoji="1" lang="ja-JP" altLang="en-US" sz="2800" dirty="0">
                <a:latin typeface="メイリオ" panose="020B0604030504040204" pitchFamily="50" charset="-128"/>
                <a:ea typeface="メイリオ" panose="020B0604030504040204" pitchFamily="50" charset="-128"/>
              </a:rPr>
              <a:t>食道･胃･肝臓･膵臓･大腸がん</a:t>
            </a:r>
          </a:p>
        </p:txBody>
      </p:sp>
      <p:sp>
        <p:nvSpPr>
          <p:cNvPr id="26" name="テキスト ボックス 25">
            <a:extLst>
              <a:ext uri="{FF2B5EF4-FFF2-40B4-BE49-F238E27FC236}">
                <a16:creationId xmlns:a16="http://schemas.microsoft.com/office/drawing/2014/main" id="{04858DF4-4330-4878-9C23-6329116099D1}"/>
              </a:ext>
            </a:extLst>
          </p:cNvPr>
          <p:cNvSpPr txBox="1"/>
          <p:nvPr/>
        </p:nvSpPr>
        <p:spPr>
          <a:xfrm>
            <a:off x="452586" y="188889"/>
            <a:ext cx="8529501" cy="769441"/>
          </a:xfrm>
          <a:prstGeom prst="rect">
            <a:avLst/>
          </a:prstGeom>
          <a:noFill/>
        </p:spPr>
        <p:txBody>
          <a:bodyPr wrap="square" rtlCol="0">
            <a:spAutoFit/>
          </a:bodyPr>
          <a:lstStyle/>
          <a:p>
            <a:r>
              <a:rPr kumimoji="1"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タバコによって起こりうる病気</a:t>
            </a:r>
            <a:endParaRPr kumimoji="1" lang="en-US" altLang="ja-JP"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E4899DC3-29D4-4BD0-BAEA-008A039326F3}"/>
              </a:ext>
            </a:extLst>
          </p:cNvPr>
          <p:cNvSpPr/>
          <p:nvPr/>
        </p:nvSpPr>
        <p:spPr>
          <a:xfrm>
            <a:off x="447161" y="925629"/>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BC3B8EB5-8CDB-4A1E-B53C-B6333BB67BFB}"/>
              </a:ext>
            </a:extLst>
          </p:cNvPr>
          <p:cNvGrpSpPr/>
          <p:nvPr/>
        </p:nvGrpSpPr>
        <p:grpSpPr>
          <a:xfrm>
            <a:off x="81952" y="1387794"/>
            <a:ext cx="1298082" cy="725064"/>
            <a:chOff x="81952" y="1149669"/>
            <a:chExt cx="1298082" cy="725064"/>
          </a:xfrm>
        </p:grpSpPr>
        <p:sp>
          <p:nvSpPr>
            <p:cNvPr id="5" name="四角形: 角を丸くする 4">
              <a:extLst>
                <a:ext uri="{FF2B5EF4-FFF2-40B4-BE49-F238E27FC236}">
                  <a16:creationId xmlns:a16="http://schemas.microsoft.com/office/drawing/2014/main" id="{2F3F97F7-5625-4B81-81F3-45372CC8FDD3}"/>
                </a:ext>
              </a:extLst>
            </p:cNvPr>
            <p:cNvSpPr/>
            <p:nvPr/>
          </p:nvSpPr>
          <p:spPr>
            <a:xfrm>
              <a:off x="81952" y="1149669"/>
              <a:ext cx="1298082" cy="72506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6121671-AC71-4BB6-A67C-1A962390874E}"/>
                </a:ext>
              </a:extLst>
            </p:cNvPr>
            <p:cNvSpPr txBox="1"/>
            <p:nvPr/>
          </p:nvSpPr>
          <p:spPr>
            <a:xfrm>
              <a:off x="459124" y="1323699"/>
              <a:ext cx="543739" cy="523220"/>
            </a:xfrm>
            <a:prstGeom prst="rect">
              <a:avLst/>
            </a:prstGeom>
            <a:noFill/>
          </p:spPr>
          <p:txBody>
            <a:bodyPr wrap="none" rtlCol="0">
              <a:spAutoFit/>
            </a:bodyPr>
            <a:lstStyle/>
            <a:p>
              <a:r>
                <a:rPr kumimoji="1" lang="ja-JP" altLang="en-US" sz="2800" b="1" dirty="0">
                  <a:ln w="152400">
                    <a:solidFill>
                      <a:schemeClr val="bg1"/>
                    </a:solidFill>
                  </a:ln>
                  <a:latin typeface="メイリオ" panose="020B0604030504040204" pitchFamily="50" charset="-128"/>
                  <a:ea typeface="メイリオ" panose="020B0604030504040204" pitchFamily="50" charset="-128"/>
                </a:rPr>
                <a:t>脳</a:t>
              </a:r>
            </a:p>
          </p:txBody>
        </p:sp>
        <p:sp>
          <p:nvSpPr>
            <p:cNvPr id="18" name="テキスト ボックス 17">
              <a:extLst>
                <a:ext uri="{FF2B5EF4-FFF2-40B4-BE49-F238E27FC236}">
                  <a16:creationId xmlns:a16="http://schemas.microsoft.com/office/drawing/2014/main" id="{9F4A70AA-5ED9-42D0-8B88-2323FF6608BF}"/>
                </a:ext>
              </a:extLst>
            </p:cNvPr>
            <p:cNvSpPr txBox="1"/>
            <p:nvPr/>
          </p:nvSpPr>
          <p:spPr>
            <a:xfrm>
              <a:off x="464446" y="1334546"/>
              <a:ext cx="543739" cy="523220"/>
            </a:xfrm>
            <a:prstGeom prst="rect">
              <a:avLst/>
            </a:prstGeom>
            <a:noFill/>
          </p:spPr>
          <p:txBody>
            <a:bodyPr wrap="none" rtlCol="0">
              <a:spAutoFit/>
            </a:bodyPr>
            <a:lstStyle/>
            <a:p>
              <a:r>
                <a:rPr kumimoji="1" lang="ja-JP" altLang="en-US" sz="2800" b="1" dirty="0">
                  <a:latin typeface="メイリオ" panose="020B0604030504040204" pitchFamily="50" charset="-128"/>
                  <a:ea typeface="メイリオ" panose="020B0604030504040204" pitchFamily="50" charset="-128"/>
                </a:rPr>
                <a:t>脳</a:t>
              </a:r>
            </a:p>
          </p:txBody>
        </p:sp>
      </p:grpSp>
      <p:grpSp>
        <p:nvGrpSpPr>
          <p:cNvPr id="9" name="グループ化 8">
            <a:extLst>
              <a:ext uri="{FF2B5EF4-FFF2-40B4-BE49-F238E27FC236}">
                <a16:creationId xmlns:a16="http://schemas.microsoft.com/office/drawing/2014/main" id="{DC3DBAAE-902D-4343-9359-07C4127F55CB}"/>
              </a:ext>
            </a:extLst>
          </p:cNvPr>
          <p:cNvGrpSpPr/>
          <p:nvPr/>
        </p:nvGrpSpPr>
        <p:grpSpPr>
          <a:xfrm>
            <a:off x="-20248" y="3176983"/>
            <a:ext cx="1480930" cy="839540"/>
            <a:chOff x="0" y="2729103"/>
            <a:chExt cx="1480930" cy="839540"/>
          </a:xfrm>
        </p:grpSpPr>
        <p:sp>
          <p:nvSpPr>
            <p:cNvPr id="19" name="四角形: 角を丸くする 18">
              <a:extLst>
                <a:ext uri="{FF2B5EF4-FFF2-40B4-BE49-F238E27FC236}">
                  <a16:creationId xmlns:a16="http://schemas.microsoft.com/office/drawing/2014/main" id="{92CC7F0B-4891-4727-9142-86E3EDA32992}"/>
                </a:ext>
              </a:extLst>
            </p:cNvPr>
            <p:cNvSpPr/>
            <p:nvPr/>
          </p:nvSpPr>
          <p:spPr>
            <a:xfrm>
              <a:off x="104145" y="2729103"/>
              <a:ext cx="1298082" cy="72506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26CCD698-E53F-49EE-B66F-C12F0315842D}"/>
                </a:ext>
              </a:extLst>
            </p:cNvPr>
            <p:cNvPicPr>
              <a:picLocks noChangeAspect="1"/>
            </p:cNvPicPr>
            <p:nvPr/>
          </p:nvPicPr>
          <p:blipFill>
            <a:blip r:embed="rId4"/>
            <a:stretch>
              <a:fillRect/>
            </a:stretch>
          </p:blipFill>
          <p:spPr>
            <a:xfrm>
              <a:off x="118580" y="2839246"/>
              <a:ext cx="1283647" cy="560881"/>
            </a:xfrm>
            <a:prstGeom prst="rect">
              <a:avLst/>
            </a:prstGeom>
          </p:spPr>
        </p:pic>
        <p:pic>
          <p:nvPicPr>
            <p:cNvPr id="6" name="図 5">
              <a:extLst>
                <a:ext uri="{FF2B5EF4-FFF2-40B4-BE49-F238E27FC236}">
                  <a16:creationId xmlns:a16="http://schemas.microsoft.com/office/drawing/2014/main" id="{F97BAAD6-E6C5-4020-A2F9-74161CA40E2B}"/>
                </a:ext>
              </a:extLst>
            </p:cNvPr>
            <p:cNvPicPr>
              <a:picLocks noChangeAspect="1"/>
            </p:cNvPicPr>
            <p:nvPr/>
          </p:nvPicPr>
          <p:blipFill>
            <a:blip r:embed="rId5"/>
            <a:stretch>
              <a:fillRect/>
            </a:stretch>
          </p:blipFill>
          <p:spPr>
            <a:xfrm>
              <a:off x="0" y="2818770"/>
              <a:ext cx="1480930" cy="749873"/>
            </a:xfrm>
            <a:prstGeom prst="rect">
              <a:avLst/>
            </a:prstGeom>
          </p:spPr>
        </p:pic>
      </p:grpSp>
      <p:grpSp>
        <p:nvGrpSpPr>
          <p:cNvPr id="10" name="グループ化 9">
            <a:extLst>
              <a:ext uri="{FF2B5EF4-FFF2-40B4-BE49-F238E27FC236}">
                <a16:creationId xmlns:a16="http://schemas.microsoft.com/office/drawing/2014/main" id="{F836BF74-1C7D-4145-B258-A68666EE1D8D}"/>
              </a:ext>
            </a:extLst>
          </p:cNvPr>
          <p:cNvGrpSpPr/>
          <p:nvPr/>
        </p:nvGrpSpPr>
        <p:grpSpPr>
          <a:xfrm>
            <a:off x="80533" y="4102300"/>
            <a:ext cx="1298082" cy="725064"/>
            <a:chOff x="109467" y="3655404"/>
            <a:chExt cx="1298082" cy="725064"/>
          </a:xfrm>
        </p:grpSpPr>
        <p:sp>
          <p:nvSpPr>
            <p:cNvPr id="24" name="四角形: 角を丸くする 23">
              <a:extLst>
                <a:ext uri="{FF2B5EF4-FFF2-40B4-BE49-F238E27FC236}">
                  <a16:creationId xmlns:a16="http://schemas.microsoft.com/office/drawing/2014/main" id="{5D6EC34C-BA40-46E2-AD19-DA5BA28972D1}"/>
                </a:ext>
              </a:extLst>
            </p:cNvPr>
            <p:cNvSpPr/>
            <p:nvPr/>
          </p:nvSpPr>
          <p:spPr>
            <a:xfrm>
              <a:off x="109467" y="3655404"/>
              <a:ext cx="1298082" cy="72506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61C69D02-00D1-4794-A315-A36A5BB6D783}"/>
                </a:ext>
              </a:extLst>
            </p:cNvPr>
            <p:cNvSpPr txBox="1"/>
            <p:nvPr/>
          </p:nvSpPr>
          <p:spPr>
            <a:xfrm>
              <a:off x="122244" y="3813374"/>
              <a:ext cx="1261884" cy="523220"/>
            </a:xfrm>
            <a:prstGeom prst="rect">
              <a:avLst/>
            </a:prstGeom>
            <a:noFill/>
          </p:spPr>
          <p:txBody>
            <a:bodyPr wrap="none" rtlCol="0">
              <a:spAutoFit/>
            </a:bodyPr>
            <a:lstStyle/>
            <a:p>
              <a:r>
                <a:rPr kumimoji="1" lang="ja-JP" altLang="en-US" sz="2800" b="1" dirty="0">
                  <a:ln w="152400">
                    <a:solidFill>
                      <a:schemeClr val="bg1"/>
                    </a:solidFill>
                  </a:ln>
                  <a:latin typeface="メイリオ" panose="020B0604030504040204" pitchFamily="50" charset="-128"/>
                  <a:ea typeface="メイリオ" panose="020B0604030504040204" pitchFamily="50" charset="-128"/>
                </a:rPr>
                <a:t>消化器</a:t>
              </a:r>
            </a:p>
          </p:txBody>
        </p:sp>
        <p:sp>
          <p:nvSpPr>
            <p:cNvPr id="28" name="テキスト ボックス 27">
              <a:extLst>
                <a:ext uri="{FF2B5EF4-FFF2-40B4-BE49-F238E27FC236}">
                  <a16:creationId xmlns:a16="http://schemas.microsoft.com/office/drawing/2014/main" id="{17C3CC0D-088B-4629-A985-889B0C2BE96A}"/>
                </a:ext>
              </a:extLst>
            </p:cNvPr>
            <p:cNvSpPr txBox="1"/>
            <p:nvPr/>
          </p:nvSpPr>
          <p:spPr>
            <a:xfrm>
              <a:off x="129461" y="3814128"/>
              <a:ext cx="1261884" cy="523220"/>
            </a:xfrm>
            <a:prstGeom prst="rect">
              <a:avLst/>
            </a:prstGeom>
            <a:noFill/>
          </p:spPr>
          <p:txBody>
            <a:bodyPr wrap="none" rtlCol="0">
              <a:spAutoFit/>
            </a:bodyPr>
            <a:lstStyle/>
            <a:p>
              <a:r>
                <a:rPr kumimoji="1" lang="ja-JP" altLang="en-US" sz="2800" b="1" dirty="0">
                  <a:latin typeface="メイリオ" panose="020B0604030504040204" pitchFamily="50" charset="-128"/>
                  <a:ea typeface="メイリオ" panose="020B0604030504040204" pitchFamily="50" charset="-128"/>
                </a:rPr>
                <a:t>消化器</a:t>
              </a:r>
            </a:p>
          </p:txBody>
        </p:sp>
      </p:grpSp>
      <p:grpSp>
        <p:nvGrpSpPr>
          <p:cNvPr id="8" name="グループ化 7">
            <a:extLst>
              <a:ext uri="{FF2B5EF4-FFF2-40B4-BE49-F238E27FC236}">
                <a16:creationId xmlns:a16="http://schemas.microsoft.com/office/drawing/2014/main" id="{7DCDEB62-E5C4-47B4-8859-9F2F61CB8664}"/>
              </a:ext>
            </a:extLst>
          </p:cNvPr>
          <p:cNvGrpSpPr/>
          <p:nvPr/>
        </p:nvGrpSpPr>
        <p:grpSpPr>
          <a:xfrm>
            <a:off x="81952" y="2273928"/>
            <a:ext cx="1298082" cy="725064"/>
            <a:chOff x="81952" y="1940553"/>
            <a:chExt cx="1298082" cy="725064"/>
          </a:xfrm>
        </p:grpSpPr>
        <p:sp>
          <p:nvSpPr>
            <p:cNvPr id="29" name="四角形: 角を丸くする 28">
              <a:extLst>
                <a:ext uri="{FF2B5EF4-FFF2-40B4-BE49-F238E27FC236}">
                  <a16:creationId xmlns:a16="http://schemas.microsoft.com/office/drawing/2014/main" id="{0B3803DF-EA22-4F1A-BE35-4CDA0F5BFCFE}"/>
                </a:ext>
              </a:extLst>
            </p:cNvPr>
            <p:cNvSpPr/>
            <p:nvPr/>
          </p:nvSpPr>
          <p:spPr>
            <a:xfrm>
              <a:off x="81952" y="1940553"/>
              <a:ext cx="1298082" cy="72506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03EE7772-B1CB-4972-8487-F6D245F2F76F}"/>
                </a:ext>
              </a:extLst>
            </p:cNvPr>
            <p:cNvSpPr txBox="1"/>
            <p:nvPr/>
          </p:nvSpPr>
          <p:spPr>
            <a:xfrm>
              <a:off x="459124" y="2095333"/>
              <a:ext cx="543739" cy="523220"/>
            </a:xfrm>
            <a:prstGeom prst="rect">
              <a:avLst/>
            </a:prstGeom>
            <a:noFill/>
          </p:spPr>
          <p:txBody>
            <a:bodyPr wrap="none" rtlCol="0">
              <a:spAutoFit/>
            </a:bodyPr>
            <a:lstStyle/>
            <a:p>
              <a:r>
                <a:rPr kumimoji="1" lang="ja-JP" altLang="en-US" sz="2800" b="1" dirty="0">
                  <a:ln w="152400">
                    <a:solidFill>
                      <a:schemeClr val="bg1"/>
                    </a:solidFill>
                  </a:ln>
                  <a:latin typeface="メイリオ" panose="020B0604030504040204" pitchFamily="50" charset="-128"/>
                  <a:ea typeface="メイリオ" panose="020B0604030504040204" pitchFamily="50" charset="-128"/>
                </a:rPr>
                <a:t>口</a:t>
              </a:r>
            </a:p>
          </p:txBody>
        </p:sp>
        <p:sp>
          <p:nvSpPr>
            <p:cNvPr id="31" name="テキスト ボックス 30">
              <a:extLst>
                <a:ext uri="{FF2B5EF4-FFF2-40B4-BE49-F238E27FC236}">
                  <a16:creationId xmlns:a16="http://schemas.microsoft.com/office/drawing/2014/main" id="{EDF30AF8-8313-459B-962D-FF49075D1B72}"/>
                </a:ext>
              </a:extLst>
            </p:cNvPr>
            <p:cNvSpPr txBox="1"/>
            <p:nvPr/>
          </p:nvSpPr>
          <p:spPr>
            <a:xfrm>
              <a:off x="448348" y="2115768"/>
              <a:ext cx="543739" cy="523220"/>
            </a:xfrm>
            <a:prstGeom prst="rect">
              <a:avLst/>
            </a:prstGeom>
            <a:noFill/>
          </p:spPr>
          <p:txBody>
            <a:bodyPr wrap="none" rtlCol="0">
              <a:spAutoFit/>
            </a:bodyPr>
            <a:lstStyle/>
            <a:p>
              <a:r>
                <a:rPr kumimoji="1" lang="ja-JP" altLang="en-US" sz="2800" b="1" dirty="0">
                  <a:latin typeface="メイリオ" panose="020B0604030504040204" pitchFamily="50" charset="-128"/>
                  <a:ea typeface="メイリオ" panose="020B0604030504040204" pitchFamily="50" charset="-128"/>
                </a:rPr>
                <a:t>口</a:t>
              </a:r>
            </a:p>
          </p:txBody>
        </p:sp>
      </p:grpSp>
      <p:grpSp>
        <p:nvGrpSpPr>
          <p:cNvPr id="34" name="グループ化 33">
            <a:extLst>
              <a:ext uri="{FF2B5EF4-FFF2-40B4-BE49-F238E27FC236}">
                <a16:creationId xmlns:a16="http://schemas.microsoft.com/office/drawing/2014/main" id="{24550D8E-5894-4631-A5F2-44D41900B14E}"/>
              </a:ext>
            </a:extLst>
          </p:cNvPr>
          <p:cNvGrpSpPr/>
          <p:nvPr/>
        </p:nvGrpSpPr>
        <p:grpSpPr>
          <a:xfrm>
            <a:off x="71176" y="5068918"/>
            <a:ext cx="1298082" cy="725064"/>
            <a:chOff x="81952" y="1149669"/>
            <a:chExt cx="1298082" cy="725064"/>
          </a:xfrm>
        </p:grpSpPr>
        <p:sp>
          <p:nvSpPr>
            <p:cNvPr id="35" name="四角形: 角を丸くする 34">
              <a:extLst>
                <a:ext uri="{FF2B5EF4-FFF2-40B4-BE49-F238E27FC236}">
                  <a16:creationId xmlns:a16="http://schemas.microsoft.com/office/drawing/2014/main" id="{5DAB3C92-B128-4BB9-B2E3-A7890CFE94B2}"/>
                </a:ext>
              </a:extLst>
            </p:cNvPr>
            <p:cNvSpPr/>
            <p:nvPr/>
          </p:nvSpPr>
          <p:spPr>
            <a:xfrm>
              <a:off x="81952" y="1149669"/>
              <a:ext cx="1298082" cy="72506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5371188D-6A60-4C77-A1EC-8CA317C924E7}"/>
                </a:ext>
              </a:extLst>
            </p:cNvPr>
            <p:cNvSpPr txBox="1"/>
            <p:nvPr/>
          </p:nvSpPr>
          <p:spPr>
            <a:xfrm>
              <a:off x="91309" y="1302035"/>
              <a:ext cx="1261884" cy="523220"/>
            </a:xfrm>
            <a:prstGeom prst="rect">
              <a:avLst/>
            </a:prstGeom>
            <a:noFill/>
          </p:spPr>
          <p:txBody>
            <a:bodyPr wrap="none" rtlCol="0">
              <a:spAutoFit/>
            </a:bodyPr>
            <a:lstStyle/>
            <a:p>
              <a:r>
                <a:rPr kumimoji="1" lang="ja-JP" altLang="en-US" sz="2800" b="1" dirty="0">
                  <a:ln w="152400">
                    <a:solidFill>
                      <a:schemeClr val="bg1"/>
                    </a:solidFill>
                  </a:ln>
                  <a:latin typeface="メイリオ" panose="020B0604030504040204" pitchFamily="50" charset="-128"/>
                  <a:ea typeface="メイリオ" panose="020B0604030504040204" pitchFamily="50" charset="-128"/>
                </a:rPr>
                <a:t>その他</a:t>
              </a:r>
            </a:p>
          </p:txBody>
        </p:sp>
        <p:sp>
          <p:nvSpPr>
            <p:cNvPr id="37" name="テキスト ボックス 36">
              <a:extLst>
                <a:ext uri="{FF2B5EF4-FFF2-40B4-BE49-F238E27FC236}">
                  <a16:creationId xmlns:a16="http://schemas.microsoft.com/office/drawing/2014/main" id="{05C157A1-CFC5-4C53-82FF-FE3DA3D36817}"/>
                </a:ext>
              </a:extLst>
            </p:cNvPr>
            <p:cNvSpPr txBox="1"/>
            <p:nvPr/>
          </p:nvSpPr>
          <p:spPr>
            <a:xfrm>
              <a:off x="100666" y="1311395"/>
              <a:ext cx="1261884" cy="523220"/>
            </a:xfrm>
            <a:prstGeom prst="rect">
              <a:avLst/>
            </a:prstGeom>
            <a:noFill/>
          </p:spPr>
          <p:txBody>
            <a:bodyPr wrap="none" rtlCol="0">
              <a:spAutoFit/>
            </a:bodyPr>
            <a:lstStyle/>
            <a:p>
              <a:r>
                <a:rPr kumimoji="1" lang="ja-JP" altLang="en-US" sz="2800" b="1" dirty="0">
                  <a:latin typeface="メイリオ" panose="020B0604030504040204" pitchFamily="50" charset="-128"/>
                  <a:ea typeface="メイリオ" panose="020B0604030504040204" pitchFamily="50" charset="-128"/>
                </a:rPr>
                <a:t>その他</a:t>
              </a:r>
            </a:p>
          </p:txBody>
        </p:sp>
      </p:grpSp>
      <p:sp>
        <p:nvSpPr>
          <p:cNvPr id="48" name="テキスト ボックス 47">
            <a:extLst>
              <a:ext uri="{FF2B5EF4-FFF2-40B4-BE49-F238E27FC236}">
                <a16:creationId xmlns:a16="http://schemas.microsoft.com/office/drawing/2014/main" id="{E26E55FD-554F-4EC6-91DA-56C2B844CB21}"/>
              </a:ext>
            </a:extLst>
          </p:cNvPr>
          <p:cNvSpPr txBox="1"/>
          <p:nvPr/>
        </p:nvSpPr>
        <p:spPr>
          <a:xfrm>
            <a:off x="1396414" y="3308849"/>
            <a:ext cx="1620957" cy="523220"/>
          </a:xfrm>
          <a:prstGeom prst="rect">
            <a:avLst/>
          </a:prstGeom>
          <a:noFill/>
        </p:spPr>
        <p:txBody>
          <a:bodyPr wrap="none" rtlCol="0">
            <a:spAutoFit/>
          </a:bodyPr>
          <a:lstStyle/>
          <a:p>
            <a:r>
              <a:rPr kumimoji="1" lang="ja-JP" altLang="en-US" sz="2800" dirty="0">
                <a:latin typeface="メイリオ" panose="020B0604030504040204" pitchFamily="50" charset="-128"/>
                <a:ea typeface="メイリオ" panose="020B0604030504040204" pitchFamily="50" charset="-128"/>
              </a:rPr>
              <a:t>肺がん、</a:t>
            </a:r>
          </a:p>
        </p:txBody>
      </p:sp>
      <p:sp>
        <p:nvSpPr>
          <p:cNvPr id="50" name="テキスト ボックス 49">
            <a:extLst>
              <a:ext uri="{FF2B5EF4-FFF2-40B4-BE49-F238E27FC236}">
                <a16:creationId xmlns:a16="http://schemas.microsoft.com/office/drawing/2014/main" id="{28AD1B3B-74F0-410F-9519-CAED8239FDB0}"/>
              </a:ext>
            </a:extLst>
          </p:cNvPr>
          <p:cNvSpPr txBox="1"/>
          <p:nvPr/>
        </p:nvSpPr>
        <p:spPr>
          <a:xfrm>
            <a:off x="3802256" y="3308849"/>
            <a:ext cx="2339102" cy="523220"/>
          </a:xfrm>
          <a:prstGeom prst="rect">
            <a:avLst/>
          </a:prstGeom>
          <a:noFill/>
        </p:spPr>
        <p:txBody>
          <a:bodyPr wrap="none" rtlCol="0">
            <a:spAutoFit/>
          </a:bodyPr>
          <a:lstStyle/>
          <a:p>
            <a:r>
              <a:rPr kumimoji="1" lang="ja-JP" altLang="en-US" sz="2800" dirty="0">
                <a:latin typeface="メイリオ" panose="020B0604030504040204" pitchFamily="50" charset="-128"/>
                <a:ea typeface="メイリオ" panose="020B0604030504040204" pitchFamily="50" charset="-128"/>
              </a:rPr>
              <a:t>、気管支喘息</a:t>
            </a:r>
          </a:p>
        </p:txBody>
      </p:sp>
    </p:spTree>
    <p:extLst>
      <p:ext uri="{BB962C8B-B14F-4D97-AF65-F5344CB8AC3E}">
        <p14:creationId xmlns:p14="http://schemas.microsoft.com/office/powerpoint/2010/main" val="844022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D19B4F43-4AF2-48AD-9F29-C714BD73686E}"/>
              </a:ext>
            </a:extLst>
          </p:cNvPr>
          <p:cNvSpPr/>
          <p:nvPr/>
        </p:nvSpPr>
        <p:spPr>
          <a:xfrm>
            <a:off x="721831" y="4659966"/>
            <a:ext cx="4796674" cy="1937386"/>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66A7E39-2E88-45C3-9534-1CFD6FB3E6CB}"/>
              </a:ext>
            </a:extLst>
          </p:cNvPr>
          <p:cNvSpPr txBox="1"/>
          <p:nvPr/>
        </p:nvSpPr>
        <p:spPr>
          <a:xfrm>
            <a:off x="364958" y="355303"/>
            <a:ext cx="7087362" cy="769441"/>
          </a:xfrm>
          <a:prstGeom prst="rect">
            <a:avLst/>
          </a:prstGeom>
          <a:noFill/>
        </p:spPr>
        <p:txBody>
          <a:bodyPr wrap="square" rtlCol="0">
            <a:spAutoFit/>
          </a:bodyPr>
          <a:lstStyle/>
          <a:p>
            <a:r>
              <a:rPr kumimoji="1"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タバコによる依存性</a:t>
            </a:r>
            <a:endParaRPr kumimoji="1" lang="en-US" altLang="ja-JP"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18B2506E-6A90-4FE8-A1D1-F314B69839E1}"/>
              </a:ext>
            </a:extLst>
          </p:cNvPr>
          <p:cNvSpPr/>
          <p:nvPr/>
        </p:nvSpPr>
        <p:spPr>
          <a:xfrm>
            <a:off x="359532" y="951911"/>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ABCA493-5485-49F9-B571-80CF5F8CF741}"/>
              </a:ext>
            </a:extLst>
          </p:cNvPr>
          <p:cNvSpPr txBox="1"/>
          <p:nvPr/>
        </p:nvSpPr>
        <p:spPr>
          <a:xfrm>
            <a:off x="29865" y="3310979"/>
            <a:ext cx="6120680" cy="584775"/>
          </a:xfrm>
          <a:prstGeom prst="rect">
            <a:avLst/>
          </a:prstGeom>
          <a:noFill/>
        </p:spPr>
        <p:txBody>
          <a:bodyPr wrap="square">
            <a:spAutoFit/>
          </a:bodyPr>
          <a:lstStyle/>
          <a:p>
            <a:pPr algn="ctr"/>
            <a:r>
              <a:rPr lang="ja-JP" altLang="en-US" sz="3200" b="1" dirty="0">
                <a:latin typeface="メイリオ" panose="020B0604030504040204" pitchFamily="50" charset="-128"/>
                <a:ea typeface="メイリオ" panose="020B0604030504040204" pitchFamily="50" charset="-128"/>
              </a:rPr>
              <a:t>ニコチンは</a:t>
            </a:r>
            <a:r>
              <a:rPr lang="ja-JP" altLang="en-US" sz="3200" b="1" dirty="0">
                <a:solidFill>
                  <a:srgbClr val="FF0000"/>
                </a:solidFill>
                <a:latin typeface="メイリオ" panose="020B0604030504040204" pitchFamily="50" charset="-128"/>
                <a:ea typeface="メイリオ" panose="020B0604030504040204" pitchFamily="50" charset="-128"/>
              </a:rPr>
              <a:t>脳に習慣性</a:t>
            </a:r>
            <a:r>
              <a:rPr lang="ja-JP" altLang="en-US" sz="3200" b="1" dirty="0">
                <a:latin typeface="メイリオ" panose="020B0604030504040204" pitchFamily="50" charset="-128"/>
                <a:ea typeface="メイリオ" panose="020B0604030504040204" pitchFamily="50" charset="-128"/>
              </a:rPr>
              <a:t>を生む</a:t>
            </a:r>
          </a:p>
        </p:txBody>
      </p:sp>
      <p:sp>
        <p:nvSpPr>
          <p:cNvPr id="10" name="テキスト ボックス 9">
            <a:extLst>
              <a:ext uri="{FF2B5EF4-FFF2-40B4-BE49-F238E27FC236}">
                <a16:creationId xmlns:a16="http://schemas.microsoft.com/office/drawing/2014/main" id="{C5AC5F02-68C8-4A89-A79A-8A9B4F227A20}"/>
              </a:ext>
            </a:extLst>
          </p:cNvPr>
          <p:cNvSpPr txBox="1"/>
          <p:nvPr/>
        </p:nvSpPr>
        <p:spPr>
          <a:xfrm>
            <a:off x="729451" y="4803000"/>
            <a:ext cx="4789054" cy="646331"/>
          </a:xfrm>
          <a:prstGeom prst="rect">
            <a:avLst/>
          </a:prstGeom>
          <a:noFill/>
        </p:spPr>
        <p:txBody>
          <a:bodyPr wrap="square">
            <a:spAutoFit/>
          </a:bodyPr>
          <a:lstStyle/>
          <a:p>
            <a:pPr algn="ctr"/>
            <a:r>
              <a:rPr lang="en-US" altLang="ja-JP"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ニコチン依存症</a:t>
            </a:r>
            <a:r>
              <a:rPr lang="en-US" altLang="ja-JP"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p>
        </p:txBody>
      </p:sp>
      <p:sp>
        <p:nvSpPr>
          <p:cNvPr id="12" name="テキスト ボックス 11">
            <a:extLst>
              <a:ext uri="{FF2B5EF4-FFF2-40B4-BE49-F238E27FC236}">
                <a16:creationId xmlns:a16="http://schemas.microsoft.com/office/drawing/2014/main" id="{D286558B-A870-434D-A784-B4A878037B06}"/>
              </a:ext>
            </a:extLst>
          </p:cNvPr>
          <p:cNvSpPr txBox="1"/>
          <p:nvPr/>
        </p:nvSpPr>
        <p:spPr>
          <a:xfrm>
            <a:off x="774960" y="5403953"/>
            <a:ext cx="4633274" cy="1077218"/>
          </a:xfrm>
          <a:prstGeom prst="rect">
            <a:avLst/>
          </a:prstGeom>
          <a:noFill/>
        </p:spPr>
        <p:txBody>
          <a:bodyPr wrap="square">
            <a:spAutoFit/>
          </a:bodyPr>
          <a:lstStyle/>
          <a:p>
            <a:pPr algn="ctr"/>
            <a:r>
              <a:rPr lang="ja-JP" altLang="en-US" sz="3200" b="1" dirty="0">
                <a:latin typeface="メイリオ" panose="020B0604030504040204" pitchFamily="50" charset="-128"/>
                <a:ea typeface="メイリオ" panose="020B0604030504040204" pitchFamily="50" charset="-128"/>
              </a:rPr>
              <a:t>タバコをやめたくてもやめられなくなる病気</a:t>
            </a:r>
          </a:p>
        </p:txBody>
      </p:sp>
      <p:sp>
        <p:nvSpPr>
          <p:cNvPr id="14" name="矢印: 下 13">
            <a:extLst>
              <a:ext uri="{FF2B5EF4-FFF2-40B4-BE49-F238E27FC236}">
                <a16:creationId xmlns:a16="http://schemas.microsoft.com/office/drawing/2014/main" id="{FFA1906A-D07A-450B-A2EB-F59B0CE271F2}"/>
              </a:ext>
            </a:extLst>
          </p:cNvPr>
          <p:cNvSpPr/>
          <p:nvPr/>
        </p:nvSpPr>
        <p:spPr>
          <a:xfrm>
            <a:off x="2904144" y="3917748"/>
            <a:ext cx="432048" cy="58477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641CA678-6138-438E-8677-8CA8170D33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198" y="3799902"/>
            <a:ext cx="1933552" cy="1389438"/>
          </a:xfrm>
          <a:prstGeom prst="rect">
            <a:avLst/>
          </a:prstGeom>
          <a:effectLst>
            <a:softEdge rad="0"/>
          </a:effectLst>
        </p:spPr>
      </p:pic>
      <p:pic>
        <p:nvPicPr>
          <p:cNvPr id="8" name="図 7">
            <a:extLst>
              <a:ext uri="{FF2B5EF4-FFF2-40B4-BE49-F238E27FC236}">
                <a16:creationId xmlns:a16="http://schemas.microsoft.com/office/drawing/2014/main" id="{603AC5DD-7B17-478A-8A62-CC5BA1FE083C}"/>
              </a:ext>
            </a:extLst>
          </p:cNvPr>
          <p:cNvPicPr>
            <a:picLocks noChangeAspect="1"/>
          </p:cNvPicPr>
          <p:nvPr/>
        </p:nvPicPr>
        <p:blipFill rotWithShape="1">
          <a:blip r:embed="rId4"/>
          <a:srcRect l="-1" t="81208" r="44704" b="7933"/>
          <a:stretch/>
        </p:blipFill>
        <p:spPr>
          <a:xfrm>
            <a:off x="-23198" y="5061571"/>
            <a:ext cx="745029" cy="127769"/>
          </a:xfrm>
          <a:prstGeom prst="rect">
            <a:avLst/>
          </a:prstGeom>
        </p:spPr>
      </p:pic>
      <p:pic>
        <p:nvPicPr>
          <p:cNvPr id="15" name="図 14">
            <a:extLst>
              <a:ext uri="{FF2B5EF4-FFF2-40B4-BE49-F238E27FC236}">
                <a16:creationId xmlns:a16="http://schemas.microsoft.com/office/drawing/2014/main" id="{68A1535A-18D3-47C0-A921-742F562B10B5}"/>
              </a:ext>
            </a:extLst>
          </p:cNvPr>
          <p:cNvPicPr>
            <a:picLocks noChangeAspect="1"/>
          </p:cNvPicPr>
          <p:nvPr/>
        </p:nvPicPr>
        <p:blipFill rotWithShape="1">
          <a:blip r:embed="rId5"/>
          <a:srcRect l="53119" t="82070" r="12309" b="7071"/>
          <a:stretch/>
        </p:blipFill>
        <p:spPr>
          <a:xfrm>
            <a:off x="714211" y="5069191"/>
            <a:ext cx="465793" cy="127770"/>
          </a:xfrm>
          <a:prstGeom prst="rect">
            <a:avLst/>
          </a:prstGeom>
        </p:spPr>
      </p:pic>
      <p:sp>
        <p:nvSpPr>
          <p:cNvPr id="16" name="テキスト ボックス 15">
            <a:extLst>
              <a:ext uri="{FF2B5EF4-FFF2-40B4-BE49-F238E27FC236}">
                <a16:creationId xmlns:a16="http://schemas.microsoft.com/office/drawing/2014/main" id="{9B35C7D5-F4EB-40C2-BDDD-D6D049ABA644}"/>
              </a:ext>
            </a:extLst>
          </p:cNvPr>
          <p:cNvSpPr txBox="1"/>
          <p:nvPr/>
        </p:nvSpPr>
        <p:spPr>
          <a:xfrm>
            <a:off x="59828" y="1124744"/>
            <a:ext cx="6120680" cy="584775"/>
          </a:xfrm>
          <a:prstGeom prst="rect">
            <a:avLst/>
          </a:prstGeom>
          <a:noFill/>
        </p:spPr>
        <p:txBody>
          <a:bodyPr wrap="square">
            <a:spAutoFit/>
          </a:bodyPr>
          <a:lstStyle/>
          <a:p>
            <a:pPr algn="ctr"/>
            <a:r>
              <a:rPr lang="ja-JP" altLang="en-US" sz="3200" b="1" dirty="0">
                <a:latin typeface="メイリオ" panose="020B0604030504040204" pitchFamily="50" charset="-128"/>
                <a:ea typeface="メイリオ" panose="020B0604030504040204" pitchFamily="50" charset="-128"/>
              </a:rPr>
              <a:t>タバコを吸う</a:t>
            </a:r>
          </a:p>
        </p:txBody>
      </p:sp>
      <p:sp>
        <p:nvSpPr>
          <p:cNvPr id="17" name="テキスト ボックス 16">
            <a:extLst>
              <a:ext uri="{FF2B5EF4-FFF2-40B4-BE49-F238E27FC236}">
                <a16:creationId xmlns:a16="http://schemas.microsoft.com/office/drawing/2014/main" id="{1E87CDD0-3356-43A1-BBF1-0352FADA1CA3}"/>
              </a:ext>
            </a:extLst>
          </p:cNvPr>
          <p:cNvSpPr txBox="1"/>
          <p:nvPr/>
        </p:nvSpPr>
        <p:spPr>
          <a:xfrm>
            <a:off x="59828" y="2217623"/>
            <a:ext cx="6120680" cy="584775"/>
          </a:xfrm>
          <a:prstGeom prst="rect">
            <a:avLst/>
          </a:prstGeom>
          <a:noFill/>
        </p:spPr>
        <p:txBody>
          <a:bodyPr wrap="square">
            <a:spAutoFit/>
          </a:bodyPr>
          <a:lstStyle/>
          <a:p>
            <a:pPr algn="ctr"/>
            <a:r>
              <a:rPr lang="ja-JP" altLang="en-US" sz="3200" b="1" dirty="0">
                <a:latin typeface="メイリオ" panose="020B0604030504040204" pitchFamily="50" charset="-128"/>
                <a:ea typeface="メイリオ" panose="020B0604030504040204" pitchFamily="50" charset="-128"/>
              </a:rPr>
              <a:t>ニコチンが吸収される</a:t>
            </a:r>
          </a:p>
        </p:txBody>
      </p:sp>
      <p:sp>
        <p:nvSpPr>
          <p:cNvPr id="19" name="矢印: 下 18">
            <a:extLst>
              <a:ext uri="{FF2B5EF4-FFF2-40B4-BE49-F238E27FC236}">
                <a16:creationId xmlns:a16="http://schemas.microsoft.com/office/drawing/2014/main" id="{08B4A420-30F8-49F0-B29B-9E836BABCA8B}"/>
              </a:ext>
            </a:extLst>
          </p:cNvPr>
          <p:cNvSpPr/>
          <p:nvPr/>
        </p:nvSpPr>
        <p:spPr>
          <a:xfrm>
            <a:off x="2886384" y="2772758"/>
            <a:ext cx="432048" cy="4849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19">
            <a:extLst>
              <a:ext uri="{FF2B5EF4-FFF2-40B4-BE49-F238E27FC236}">
                <a16:creationId xmlns:a16="http://schemas.microsoft.com/office/drawing/2014/main" id="{42BFE19C-65CF-4FCD-9FC2-4ADDD5842B36}"/>
              </a:ext>
            </a:extLst>
          </p:cNvPr>
          <p:cNvSpPr/>
          <p:nvPr/>
        </p:nvSpPr>
        <p:spPr>
          <a:xfrm>
            <a:off x="2886384" y="1667322"/>
            <a:ext cx="432048" cy="4849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FFAE03D4-2356-4D64-B503-86D5C188A9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5308" y="2708919"/>
            <a:ext cx="3634023" cy="4149081"/>
          </a:xfrm>
          <a:prstGeom prst="rect">
            <a:avLst/>
          </a:prstGeom>
        </p:spPr>
      </p:pic>
      <p:sp>
        <p:nvSpPr>
          <p:cNvPr id="18" name="テキスト ボックス 17">
            <a:extLst>
              <a:ext uri="{FF2B5EF4-FFF2-40B4-BE49-F238E27FC236}">
                <a16:creationId xmlns:a16="http://schemas.microsoft.com/office/drawing/2014/main" id="{BB69260B-AA72-42B6-A782-C3FCA8B8A999}"/>
              </a:ext>
            </a:extLst>
          </p:cNvPr>
          <p:cNvSpPr txBox="1"/>
          <p:nvPr/>
        </p:nvSpPr>
        <p:spPr>
          <a:xfrm>
            <a:off x="3908639" y="99120"/>
            <a:ext cx="1645822" cy="369332"/>
          </a:xfrm>
          <a:prstGeom prst="rect">
            <a:avLst/>
          </a:prstGeom>
          <a:noFill/>
        </p:spPr>
        <p:txBody>
          <a:bodyPr wrap="square" rtlCol="0">
            <a:spAutoFit/>
          </a:bodyPr>
          <a:lstStyle/>
          <a:p>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い  ぞん  せい</a:t>
            </a:r>
            <a:r>
              <a:rPr kumimoji="1"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endParaRPr kumimoji="1" lang="en-US" altLang="ja-JP"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DBD8B526-6000-40DE-AB4E-48C0315DB8CE}"/>
              </a:ext>
            </a:extLst>
          </p:cNvPr>
          <p:cNvSpPr txBox="1"/>
          <p:nvPr/>
        </p:nvSpPr>
        <p:spPr>
          <a:xfrm>
            <a:off x="2999100" y="3114833"/>
            <a:ext cx="1819077" cy="307777"/>
          </a:xfrm>
          <a:prstGeom prst="rect">
            <a:avLst/>
          </a:prstGeom>
          <a:noFill/>
        </p:spPr>
        <p:txBody>
          <a:bodyPr wrap="square">
            <a:spAutoFit/>
          </a:bodyPr>
          <a:lstStyle/>
          <a:p>
            <a:pPr algn="ctr"/>
            <a:r>
              <a:rPr lang="ja-JP" altLang="en-US" sz="1400" b="1" dirty="0">
                <a:solidFill>
                  <a:srgbClr val="FF0000"/>
                </a:solidFill>
                <a:latin typeface="メイリオ" panose="020B0604030504040204" pitchFamily="50" charset="-128"/>
                <a:ea typeface="メイリオ" panose="020B0604030504040204" pitchFamily="50" charset="-128"/>
              </a:rPr>
              <a:t>しゅうかんせい</a:t>
            </a:r>
          </a:p>
        </p:txBody>
      </p:sp>
      <p:sp>
        <p:nvSpPr>
          <p:cNvPr id="22" name="テキスト ボックス 21">
            <a:extLst>
              <a:ext uri="{FF2B5EF4-FFF2-40B4-BE49-F238E27FC236}">
                <a16:creationId xmlns:a16="http://schemas.microsoft.com/office/drawing/2014/main" id="{48067732-FCE7-449D-8B3B-423F213B4FBB}"/>
              </a:ext>
            </a:extLst>
          </p:cNvPr>
          <p:cNvSpPr txBox="1"/>
          <p:nvPr/>
        </p:nvSpPr>
        <p:spPr>
          <a:xfrm>
            <a:off x="3203848" y="4565093"/>
            <a:ext cx="1728192" cy="369332"/>
          </a:xfrm>
          <a:prstGeom prst="rect">
            <a:avLst/>
          </a:prstGeom>
          <a:noFill/>
        </p:spPr>
        <p:txBody>
          <a:bodyPr wrap="square">
            <a:spAutoFit/>
          </a:bodyPr>
          <a:lstStyle/>
          <a:p>
            <a:pPr algn="ctr"/>
            <a:r>
              <a:rPr lang="ja-JP" altLang="en-US"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いぞんしょう</a:t>
            </a:r>
            <a:endParaRPr lang="en-US" altLang="ja-JP"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62292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1CBBD0FF-3D15-4EB8-9FDB-AA17F352F4CE}"/>
              </a:ext>
            </a:extLst>
          </p:cNvPr>
          <p:cNvSpPr/>
          <p:nvPr/>
        </p:nvSpPr>
        <p:spPr>
          <a:xfrm>
            <a:off x="143823" y="944400"/>
            <a:ext cx="8879528" cy="5866887"/>
          </a:xfrm>
          <a:prstGeom prst="round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F960194-F775-452E-9473-4CDFD14E3BFE}"/>
              </a:ext>
            </a:extLst>
          </p:cNvPr>
          <p:cNvSpPr txBox="1"/>
          <p:nvPr/>
        </p:nvSpPr>
        <p:spPr>
          <a:xfrm>
            <a:off x="2557222" y="1465184"/>
            <a:ext cx="5929829" cy="523220"/>
          </a:xfrm>
          <a:prstGeom prst="rect">
            <a:avLst/>
          </a:prstGeom>
          <a:noFill/>
        </p:spPr>
        <p:txBody>
          <a:bodyPr wrap="none" rtlCol="0">
            <a:spAutoFit/>
          </a:bodyPr>
          <a:lstStyle/>
          <a:p>
            <a:pPr algn="ctr"/>
            <a:r>
              <a:rPr kumimoji="1" lang="ja-JP" altLang="en-US" sz="2800" b="1" dirty="0">
                <a:latin typeface="+mn-ea"/>
              </a:rPr>
              <a:t>吸わないとイライラしちゃうんだよ</a:t>
            </a:r>
            <a:endParaRPr kumimoji="1" lang="en-US" altLang="ja-JP" sz="2800" b="1" dirty="0">
              <a:latin typeface="+mn-ea"/>
            </a:endParaRPr>
          </a:p>
        </p:txBody>
      </p:sp>
      <p:pic>
        <p:nvPicPr>
          <p:cNvPr id="11" name="図 10">
            <a:extLst>
              <a:ext uri="{FF2B5EF4-FFF2-40B4-BE49-F238E27FC236}">
                <a16:creationId xmlns:a16="http://schemas.microsoft.com/office/drawing/2014/main" id="{88B032BE-23E1-4AF5-B425-6F66DDD00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8807" y="2590973"/>
            <a:ext cx="3230226" cy="2522801"/>
          </a:xfrm>
          <a:prstGeom prst="rect">
            <a:avLst/>
          </a:prstGeom>
        </p:spPr>
      </p:pic>
      <p:pic>
        <p:nvPicPr>
          <p:cNvPr id="7" name="図 6">
            <a:extLst>
              <a:ext uri="{FF2B5EF4-FFF2-40B4-BE49-F238E27FC236}">
                <a16:creationId xmlns:a16="http://schemas.microsoft.com/office/drawing/2014/main" id="{829235CC-20D2-4A51-9E66-108EC3E56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0588"/>
            <a:ext cx="4126140" cy="4126140"/>
          </a:xfrm>
          <a:prstGeom prst="rect">
            <a:avLst/>
          </a:prstGeom>
        </p:spPr>
      </p:pic>
      <p:sp>
        <p:nvSpPr>
          <p:cNvPr id="10" name="テキスト ボックス 9">
            <a:extLst>
              <a:ext uri="{FF2B5EF4-FFF2-40B4-BE49-F238E27FC236}">
                <a16:creationId xmlns:a16="http://schemas.microsoft.com/office/drawing/2014/main" id="{18A44ED7-168F-4EB3-A6A2-D0C43DEA0AFA}"/>
              </a:ext>
            </a:extLst>
          </p:cNvPr>
          <p:cNvSpPr txBox="1"/>
          <p:nvPr/>
        </p:nvSpPr>
        <p:spPr>
          <a:xfrm>
            <a:off x="221746" y="233482"/>
            <a:ext cx="8879528" cy="646331"/>
          </a:xfrm>
          <a:prstGeom prst="rect">
            <a:avLst/>
          </a:prstGeom>
          <a:noFill/>
        </p:spPr>
        <p:txBody>
          <a:bodyPr wrap="square" rtlCol="0">
            <a:spAutoFit/>
          </a:bodyPr>
          <a:lstStyle/>
          <a:p>
            <a:r>
              <a:rPr kumimoji="1" lang="ja-JP" altLang="en-US" sz="3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②</a:t>
            </a:r>
            <a:r>
              <a:rPr kumimoji="1" lang="ja-JP" altLang="en-US" sz="3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タバコをやめられない家族への言葉がけは？</a:t>
            </a:r>
            <a:endParaRPr kumimoji="1" lang="en-US" altLang="ja-JP" sz="3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20DEAEC9-9CD5-4AB4-B236-1DC42DE78163}"/>
              </a:ext>
            </a:extLst>
          </p:cNvPr>
          <p:cNvSpPr/>
          <p:nvPr/>
        </p:nvSpPr>
        <p:spPr>
          <a:xfrm>
            <a:off x="359532" y="853222"/>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思考の吹き出し: 雲形 2">
            <a:extLst>
              <a:ext uri="{FF2B5EF4-FFF2-40B4-BE49-F238E27FC236}">
                <a16:creationId xmlns:a16="http://schemas.microsoft.com/office/drawing/2014/main" id="{8BD609B8-3CF0-4C59-9A76-EBB0BE043ED2}"/>
              </a:ext>
            </a:extLst>
          </p:cNvPr>
          <p:cNvSpPr/>
          <p:nvPr/>
        </p:nvSpPr>
        <p:spPr>
          <a:xfrm>
            <a:off x="120649" y="5113774"/>
            <a:ext cx="8902702" cy="1697513"/>
          </a:xfrm>
          <a:prstGeom prst="cloudCallout">
            <a:avLst>
              <a:gd name="adj1" fmla="val 12422"/>
              <a:gd name="adj2" fmla="val -83646"/>
            </a:avLst>
          </a:prstGeom>
          <a:solidFill>
            <a:schemeClr val="accent5">
              <a:lumMod val="5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b="1" dirty="0">
              <a:solidFill>
                <a:schemeClr val="accent2"/>
              </a:solidFill>
            </a:endParaRPr>
          </a:p>
        </p:txBody>
      </p:sp>
      <p:sp>
        <p:nvSpPr>
          <p:cNvPr id="5" name="テキスト ボックス 4">
            <a:extLst>
              <a:ext uri="{FF2B5EF4-FFF2-40B4-BE49-F238E27FC236}">
                <a16:creationId xmlns:a16="http://schemas.microsoft.com/office/drawing/2014/main" id="{DA0E3E8B-2007-4CAE-8663-30D2AE592B6A}"/>
              </a:ext>
            </a:extLst>
          </p:cNvPr>
          <p:cNvSpPr txBox="1"/>
          <p:nvPr/>
        </p:nvSpPr>
        <p:spPr>
          <a:xfrm>
            <a:off x="836187" y="5622676"/>
            <a:ext cx="8032968" cy="646331"/>
          </a:xfrm>
          <a:prstGeom prst="rect">
            <a:avLst/>
          </a:prstGeom>
          <a:noFill/>
        </p:spPr>
        <p:txBody>
          <a:bodyPr wrap="none" rtlCol="0">
            <a:spAutoFit/>
          </a:bodyPr>
          <a:lstStyle/>
          <a:p>
            <a:r>
              <a:rPr kumimoji="1" lang="ja-JP" altLang="en-US" sz="3500" b="1" dirty="0">
                <a:solidFill>
                  <a:schemeClr val="accent4"/>
                </a:solidFill>
              </a:rPr>
              <a:t>こんな時あなたはどう答えますか？？</a:t>
            </a:r>
          </a:p>
        </p:txBody>
      </p:sp>
      <p:sp>
        <p:nvSpPr>
          <p:cNvPr id="8" name="吹き出し: 円形 7">
            <a:extLst>
              <a:ext uri="{FF2B5EF4-FFF2-40B4-BE49-F238E27FC236}">
                <a16:creationId xmlns:a16="http://schemas.microsoft.com/office/drawing/2014/main" id="{8AAE13F4-BCB5-4980-A641-4C3B173992C5}"/>
              </a:ext>
            </a:extLst>
          </p:cNvPr>
          <p:cNvSpPr/>
          <p:nvPr/>
        </p:nvSpPr>
        <p:spPr>
          <a:xfrm>
            <a:off x="2324208" y="1078145"/>
            <a:ext cx="6395858" cy="1301081"/>
          </a:xfrm>
          <a:prstGeom prst="wedgeEllipseCallout">
            <a:avLst>
              <a:gd name="adj1" fmla="val -52544"/>
              <a:gd name="adj2" fmla="val 33139"/>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0" b="1" dirty="0">
              <a:solidFill>
                <a:schemeClr val="tx1"/>
              </a:solidFill>
              <a:latin typeface="+mn-ea"/>
            </a:endParaRPr>
          </a:p>
        </p:txBody>
      </p:sp>
    </p:spTree>
    <p:extLst>
      <p:ext uri="{BB962C8B-B14F-4D97-AF65-F5344CB8AC3E}">
        <p14:creationId xmlns:p14="http://schemas.microsoft.com/office/powerpoint/2010/main" val="95785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0C09B04A-5AC5-4D93-BCB7-0F6BA8058C99}"/>
              </a:ext>
            </a:extLst>
          </p:cNvPr>
          <p:cNvSpPr/>
          <p:nvPr/>
        </p:nvSpPr>
        <p:spPr>
          <a:xfrm>
            <a:off x="143823" y="944400"/>
            <a:ext cx="8879528" cy="5866887"/>
          </a:xfrm>
          <a:prstGeom prst="round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24D3BB67-7BEF-48DF-AF50-596AE6CE7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072" y="1849434"/>
            <a:ext cx="4465361" cy="1345911"/>
          </a:xfrm>
          <a:prstGeom prst="rect">
            <a:avLst/>
          </a:prstGeom>
        </p:spPr>
      </p:pic>
      <p:sp>
        <p:nvSpPr>
          <p:cNvPr id="12" name="テキスト ボックス 11">
            <a:extLst>
              <a:ext uri="{FF2B5EF4-FFF2-40B4-BE49-F238E27FC236}">
                <a16:creationId xmlns:a16="http://schemas.microsoft.com/office/drawing/2014/main" id="{A1C960B3-10D9-4815-8453-9F74FD4F0317}"/>
              </a:ext>
            </a:extLst>
          </p:cNvPr>
          <p:cNvSpPr txBox="1"/>
          <p:nvPr/>
        </p:nvSpPr>
        <p:spPr>
          <a:xfrm>
            <a:off x="3637238" y="2168867"/>
            <a:ext cx="3814918" cy="646331"/>
          </a:xfrm>
          <a:prstGeom prst="rect">
            <a:avLst/>
          </a:prstGeom>
          <a:noFill/>
        </p:spPr>
        <p:txBody>
          <a:bodyPr wrap="square" rtlCol="0">
            <a:spAutoFit/>
          </a:bodyPr>
          <a:lstStyle/>
          <a:p>
            <a:r>
              <a:rPr lang="ja-JP" altLang="en-US" b="1" dirty="0">
                <a:solidFill>
                  <a:schemeClr val="bg1"/>
                </a:solidFill>
                <a:latin typeface="+mn-ea"/>
              </a:rPr>
              <a:t>受動喫煙・薬物治療について</a:t>
            </a:r>
            <a:endParaRPr lang="en-US" altLang="ja-JP" b="1" dirty="0">
              <a:solidFill>
                <a:schemeClr val="bg1"/>
              </a:solidFill>
              <a:latin typeface="+mn-ea"/>
            </a:endParaRPr>
          </a:p>
          <a:p>
            <a:r>
              <a:rPr lang="ja-JP" altLang="en-US" b="1" dirty="0">
                <a:solidFill>
                  <a:schemeClr val="bg1"/>
                </a:solidFill>
                <a:latin typeface="+mn-ea"/>
              </a:rPr>
              <a:t>学んだことを思い出してみよう！</a:t>
            </a:r>
            <a:endParaRPr kumimoji="1" lang="ja-JP" altLang="en-US" dirty="0"/>
          </a:p>
        </p:txBody>
      </p:sp>
      <p:grpSp>
        <p:nvGrpSpPr>
          <p:cNvPr id="2" name="グループ化 1">
            <a:extLst>
              <a:ext uri="{FF2B5EF4-FFF2-40B4-BE49-F238E27FC236}">
                <a16:creationId xmlns:a16="http://schemas.microsoft.com/office/drawing/2014/main" id="{294943AA-3DB3-4AC4-876E-187183FD87E1}"/>
              </a:ext>
            </a:extLst>
          </p:cNvPr>
          <p:cNvGrpSpPr>
            <a:grpSpLocks noChangeAspect="1"/>
          </p:cNvGrpSpPr>
          <p:nvPr/>
        </p:nvGrpSpPr>
        <p:grpSpPr>
          <a:xfrm>
            <a:off x="1527688" y="1122985"/>
            <a:ext cx="3324584" cy="661084"/>
            <a:chOff x="2252870" y="1972438"/>
            <a:chExt cx="6649670" cy="1322167"/>
          </a:xfrm>
        </p:grpSpPr>
        <p:sp>
          <p:nvSpPr>
            <p:cNvPr id="15" name="吹き出し: 円形 14">
              <a:extLst>
                <a:ext uri="{FF2B5EF4-FFF2-40B4-BE49-F238E27FC236}">
                  <a16:creationId xmlns:a16="http://schemas.microsoft.com/office/drawing/2014/main" id="{CCB49127-9413-4ADE-BEC5-884ECC6DCDA9}"/>
                </a:ext>
              </a:extLst>
            </p:cNvPr>
            <p:cNvSpPr/>
            <p:nvPr/>
          </p:nvSpPr>
          <p:spPr>
            <a:xfrm>
              <a:off x="2252870" y="1972438"/>
              <a:ext cx="6649670" cy="1322167"/>
            </a:xfrm>
            <a:prstGeom prst="wedgeEllipseCallout">
              <a:avLst>
                <a:gd name="adj1" fmla="val -53709"/>
                <a:gd name="adj2" fmla="val 62444"/>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0" b="1" dirty="0">
                <a:solidFill>
                  <a:schemeClr val="tx1"/>
                </a:solidFill>
                <a:latin typeface="+mn-ea"/>
              </a:endParaRPr>
            </a:p>
          </p:txBody>
        </p:sp>
        <p:sp>
          <p:nvSpPr>
            <p:cNvPr id="17" name="テキスト ボックス 16">
              <a:extLst>
                <a:ext uri="{FF2B5EF4-FFF2-40B4-BE49-F238E27FC236}">
                  <a16:creationId xmlns:a16="http://schemas.microsoft.com/office/drawing/2014/main" id="{FE1F8BDA-DD24-4AEC-A7F1-35D5DBF3CC7F}"/>
                </a:ext>
              </a:extLst>
            </p:cNvPr>
            <p:cNvSpPr txBox="1"/>
            <p:nvPr/>
          </p:nvSpPr>
          <p:spPr>
            <a:xfrm>
              <a:off x="2548413" y="2395438"/>
              <a:ext cx="6114957" cy="615554"/>
            </a:xfrm>
            <a:prstGeom prst="rect">
              <a:avLst/>
            </a:prstGeom>
            <a:noFill/>
          </p:spPr>
          <p:txBody>
            <a:bodyPr wrap="none" rtlCol="0">
              <a:spAutoFit/>
            </a:bodyPr>
            <a:lstStyle/>
            <a:p>
              <a:pPr algn="ctr"/>
              <a:r>
                <a:rPr kumimoji="1" lang="ja-JP" altLang="en-US" sz="1400" b="1" dirty="0">
                  <a:latin typeface="+mn-ea"/>
                </a:rPr>
                <a:t>吸わないとイライラしちゃうんだよ</a:t>
              </a:r>
              <a:endParaRPr kumimoji="1" lang="en-US" altLang="ja-JP" sz="1400" b="1" dirty="0">
                <a:latin typeface="+mn-ea"/>
              </a:endParaRPr>
            </a:p>
          </p:txBody>
        </p:sp>
      </p:grpSp>
      <p:pic>
        <p:nvPicPr>
          <p:cNvPr id="19" name="図 18">
            <a:extLst>
              <a:ext uri="{FF2B5EF4-FFF2-40B4-BE49-F238E27FC236}">
                <a16:creationId xmlns:a16="http://schemas.microsoft.com/office/drawing/2014/main" id="{E7981001-0EC7-4240-BCF7-BD3CC4BB54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7264" y="2341494"/>
            <a:ext cx="1588165" cy="1754506"/>
          </a:xfrm>
          <a:prstGeom prst="rect">
            <a:avLst/>
          </a:prstGeom>
        </p:spPr>
      </p:pic>
      <p:pic>
        <p:nvPicPr>
          <p:cNvPr id="14" name="図 13">
            <a:extLst>
              <a:ext uri="{FF2B5EF4-FFF2-40B4-BE49-F238E27FC236}">
                <a16:creationId xmlns:a16="http://schemas.microsoft.com/office/drawing/2014/main" id="{8750E03F-BF04-47BD-B03C-48C5EE4653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055" y="1342576"/>
            <a:ext cx="1564912" cy="1564912"/>
          </a:xfrm>
          <a:prstGeom prst="rect">
            <a:avLst/>
          </a:prstGeom>
        </p:spPr>
      </p:pic>
      <p:sp>
        <p:nvSpPr>
          <p:cNvPr id="13" name="吹き出し: 円形 12">
            <a:extLst>
              <a:ext uri="{FF2B5EF4-FFF2-40B4-BE49-F238E27FC236}">
                <a16:creationId xmlns:a16="http://schemas.microsoft.com/office/drawing/2014/main" id="{AE4C193C-CFDC-477A-8964-B1366F07DFF7}"/>
              </a:ext>
            </a:extLst>
          </p:cNvPr>
          <p:cNvSpPr/>
          <p:nvPr/>
        </p:nvSpPr>
        <p:spPr>
          <a:xfrm>
            <a:off x="91013" y="3260710"/>
            <a:ext cx="7578420" cy="3281975"/>
          </a:xfrm>
          <a:prstGeom prst="wedgeEllipseCallout">
            <a:avLst>
              <a:gd name="adj1" fmla="val 27541"/>
              <a:gd name="adj2" fmla="val 42079"/>
            </a:avLst>
          </a:prstGeom>
          <a:solidFill>
            <a:schemeClr val="accent4">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0EF76154-A663-4AE7-B2A8-9D5C1CFD3F75}"/>
              </a:ext>
            </a:extLst>
          </p:cNvPr>
          <p:cNvSpPr txBox="1"/>
          <p:nvPr/>
        </p:nvSpPr>
        <p:spPr>
          <a:xfrm>
            <a:off x="847672" y="3905547"/>
            <a:ext cx="6442789" cy="1984710"/>
          </a:xfrm>
          <a:prstGeom prst="rect">
            <a:avLst/>
          </a:prstGeom>
          <a:noFill/>
        </p:spPr>
        <p:txBody>
          <a:bodyPr wrap="none" rtlCol="0">
            <a:spAutoFit/>
          </a:bodyPr>
          <a:lstStyle/>
          <a:p>
            <a:pPr>
              <a:lnSpc>
                <a:spcPts val="3800"/>
              </a:lnSpc>
            </a:pPr>
            <a:r>
              <a:rPr lang="ja-JP" altLang="en-US" sz="3000" b="1" dirty="0">
                <a:solidFill>
                  <a:srgbClr val="FF0000"/>
                </a:solidFill>
                <a:latin typeface="HGP創英角ｺﾞｼｯｸUB" panose="020B0A00000000000000" pitchFamily="50" charset="-128"/>
                <a:ea typeface="HGP創英角ｺﾞｼｯｸUB" panose="020B0A00000000000000" pitchFamily="50" charset="-128"/>
              </a:rPr>
              <a:t>受動喫煙</a:t>
            </a:r>
            <a:r>
              <a:rPr lang="ja-JP" altLang="en-US" sz="3000" b="1" dirty="0">
                <a:solidFill>
                  <a:schemeClr val="tx1"/>
                </a:solidFill>
                <a:latin typeface="HGP創英角ｺﾞｼｯｸUB" panose="020B0A00000000000000" pitchFamily="50" charset="-128"/>
                <a:ea typeface="HGP創英角ｺﾞｼｯｸUB" panose="020B0A00000000000000" pitchFamily="50" charset="-128"/>
              </a:rPr>
              <a:t>でタバコを吸わない家族も</a:t>
            </a:r>
            <a:endParaRPr lang="en-US" altLang="ja-JP" sz="3000" b="1" dirty="0">
              <a:solidFill>
                <a:schemeClr val="tx1"/>
              </a:solidFill>
              <a:latin typeface="HGP創英角ｺﾞｼｯｸUB" panose="020B0A00000000000000" pitchFamily="50" charset="-128"/>
              <a:ea typeface="HGP創英角ｺﾞｼｯｸUB" panose="020B0A00000000000000" pitchFamily="50" charset="-128"/>
            </a:endParaRPr>
          </a:p>
          <a:p>
            <a:pPr>
              <a:lnSpc>
                <a:spcPts val="3800"/>
              </a:lnSpc>
            </a:pPr>
            <a:r>
              <a:rPr lang="ja-JP" altLang="en-US" sz="3000" b="1" dirty="0">
                <a:solidFill>
                  <a:schemeClr val="tx1"/>
                </a:solidFill>
                <a:latin typeface="HGP創英角ｺﾞｼｯｸUB" panose="020B0A00000000000000" pitchFamily="50" charset="-128"/>
                <a:ea typeface="HGP創英角ｺﾞｼｯｸUB" panose="020B0A00000000000000" pitchFamily="50" charset="-128"/>
              </a:rPr>
              <a:t>病気になるかもしれないよ。</a:t>
            </a:r>
            <a:endParaRPr lang="en-US" altLang="ja-JP" sz="3000" b="1" dirty="0">
              <a:solidFill>
                <a:schemeClr val="tx1"/>
              </a:solidFill>
              <a:latin typeface="HGP創英角ｺﾞｼｯｸUB" panose="020B0A00000000000000" pitchFamily="50" charset="-128"/>
              <a:ea typeface="HGP創英角ｺﾞｼｯｸUB" panose="020B0A00000000000000" pitchFamily="50" charset="-128"/>
            </a:endParaRPr>
          </a:p>
          <a:p>
            <a:pPr>
              <a:lnSpc>
                <a:spcPts val="3800"/>
              </a:lnSpc>
            </a:pPr>
            <a:r>
              <a:rPr lang="ja-JP" altLang="en-US" sz="3000" b="1" dirty="0">
                <a:latin typeface="HGP創英角ｺﾞｼｯｸUB" panose="020B0A00000000000000" pitchFamily="50" charset="-128"/>
                <a:ea typeface="HGP創英角ｺﾞｼｯｸUB" panose="020B0A00000000000000" pitchFamily="50" charset="-128"/>
              </a:rPr>
              <a:t>やめられないなら</a:t>
            </a:r>
            <a:r>
              <a:rPr lang="ja-JP" altLang="en-US" sz="3000" b="1" dirty="0">
                <a:solidFill>
                  <a:srgbClr val="FF0000"/>
                </a:solidFill>
                <a:latin typeface="HGP創英角ｺﾞｼｯｸUB" panose="020B0A00000000000000" pitchFamily="50" charset="-128"/>
                <a:ea typeface="HGP創英角ｺﾞｼｯｸUB" panose="020B0A00000000000000" pitchFamily="50" charset="-128"/>
              </a:rPr>
              <a:t>薬物治療</a:t>
            </a:r>
            <a:r>
              <a:rPr lang="ja-JP" altLang="en-US" sz="3000" b="1" dirty="0">
                <a:solidFill>
                  <a:schemeClr val="tx1"/>
                </a:solidFill>
                <a:latin typeface="HGP創英角ｺﾞｼｯｸUB" panose="020B0A00000000000000" pitchFamily="50" charset="-128"/>
                <a:ea typeface="HGP創英角ｺﾞｼｯｸUB" panose="020B0A00000000000000" pitchFamily="50" charset="-128"/>
              </a:rPr>
              <a:t>もできるから</a:t>
            </a:r>
            <a:endParaRPr lang="en-US" altLang="ja-JP" sz="3000" b="1" dirty="0">
              <a:solidFill>
                <a:schemeClr val="tx1"/>
              </a:solidFill>
              <a:latin typeface="HGP創英角ｺﾞｼｯｸUB" panose="020B0A00000000000000" pitchFamily="50" charset="-128"/>
              <a:ea typeface="HGP創英角ｺﾞｼｯｸUB" panose="020B0A00000000000000" pitchFamily="50" charset="-128"/>
            </a:endParaRPr>
          </a:p>
          <a:p>
            <a:pPr>
              <a:lnSpc>
                <a:spcPts val="3800"/>
              </a:lnSpc>
            </a:pPr>
            <a:r>
              <a:rPr lang="ja-JP" altLang="en-US" sz="3000" b="1" dirty="0">
                <a:latin typeface="HGP創英角ｺﾞｼｯｸUB" panose="020B0A00000000000000" pitchFamily="50" charset="-128"/>
                <a:ea typeface="HGP創英角ｺﾞｼｯｸUB" panose="020B0A00000000000000" pitchFamily="50" charset="-128"/>
              </a:rPr>
              <a:t>病院や薬局で相談してみて</a:t>
            </a:r>
            <a:r>
              <a:rPr lang="ja-JP" altLang="en-US" sz="3000" b="1" dirty="0">
                <a:solidFill>
                  <a:schemeClr val="tx1"/>
                </a:solidFill>
                <a:latin typeface="HGP創英角ｺﾞｼｯｸUB" panose="020B0A00000000000000" pitchFamily="50" charset="-128"/>
                <a:ea typeface="HGP創英角ｺﾞｼｯｸUB" panose="020B0A00000000000000" pitchFamily="50" charset="-128"/>
              </a:rPr>
              <a:t>！</a:t>
            </a:r>
            <a:endParaRPr lang="en-US" altLang="ja-JP" sz="3000" b="1" dirty="0">
              <a:solidFill>
                <a:schemeClr val="tx1"/>
              </a:solidFill>
              <a:latin typeface="HGP創英角ｺﾞｼｯｸUB" panose="020B0A00000000000000" pitchFamily="50" charset="-128"/>
              <a:ea typeface="HGP創英角ｺﾞｼｯｸUB" panose="020B0A00000000000000" pitchFamily="50" charset="-128"/>
            </a:endParaRPr>
          </a:p>
        </p:txBody>
      </p:sp>
      <p:pic>
        <p:nvPicPr>
          <p:cNvPr id="18" name="図 17">
            <a:extLst>
              <a:ext uri="{FF2B5EF4-FFF2-40B4-BE49-F238E27FC236}">
                <a16:creationId xmlns:a16="http://schemas.microsoft.com/office/drawing/2014/main" id="{EF25AB30-92D5-4FF0-B8EA-2D4592DBA9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2879" y="5103494"/>
            <a:ext cx="2638613" cy="1754506"/>
          </a:xfrm>
          <a:prstGeom prst="rect">
            <a:avLst/>
          </a:prstGeom>
        </p:spPr>
      </p:pic>
      <p:sp>
        <p:nvSpPr>
          <p:cNvPr id="20" name="正方形/長方形 19">
            <a:extLst>
              <a:ext uri="{FF2B5EF4-FFF2-40B4-BE49-F238E27FC236}">
                <a16:creationId xmlns:a16="http://schemas.microsoft.com/office/drawing/2014/main" id="{813F8448-6BF9-4461-BE19-D22A77585221}"/>
              </a:ext>
            </a:extLst>
          </p:cNvPr>
          <p:cNvSpPr/>
          <p:nvPr/>
        </p:nvSpPr>
        <p:spPr>
          <a:xfrm>
            <a:off x="359532" y="853222"/>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0449ABE1-0325-4FCA-BA08-8CFBC2CEAE72}"/>
              </a:ext>
            </a:extLst>
          </p:cNvPr>
          <p:cNvSpPr txBox="1"/>
          <p:nvPr/>
        </p:nvSpPr>
        <p:spPr>
          <a:xfrm>
            <a:off x="2983463" y="198130"/>
            <a:ext cx="3610778" cy="707886"/>
          </a:xfrm>
          <a:prstGeom prst="rect">
            <a:avLst/>
          </a:prstGeom>
          <a:noFill/>
        </p:spPr>
        <p:txBody>
          <a:bodyPr wrap="square" rtlCol="0">
            <a:spAutoFit/>
          </a:bodyPr>
          <a:lstStyle/>
          <a:p>
            <a:r>
              <a:rPr kumimoji="1"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上手な伝え方</a:t>
            </a:r>
            <a:endParaRPr kumimoji="1" lang="en-US" altLang="ja-JP"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42655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CFF0A9-BBB6-43B0-9680-EC7959B08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565" y="1973810"/>
            <a:ext cx="6430128" cy="4878403"/>
          </a:xfrm>
          <a:prstGeom prst="rect">
            <a:avLst/>
          </a:prstGeom>
        </p:spPr>
      </p:pic>
      <p:pic>
        <p:nvPicPr>
          <p:cNvPr id="15" name="図 14">
            <a:extLst>
              <a:ext uri="{FF2B5EF4-FFF2-40B4-BE49-F238E27FC236}">
                <a16:creationId xmlns:a16="http://schemas.microsoft.com/office/drawing/2014/main" id="{CBB2FD9A-86E5-4A01-B04B-0E1D503C27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39195">
            <a:off x="3258658" y="2520421"/>
            <a:ext cx="4778869" cy="2438198"/>
          </a:xfrm>
          <a:prstGeom prst="rect">
            <a:avLst/>
          </a:prstGeom>
        </p:spPr>
      </p:pic>
      <p:pic>
        <p:nvPicPr>
          <p:cNvPr id="10" name="図 9">
            <a:extLst>
              <a:ext uri="{FF2B5EF4-FFF2-40B4-BE49-F238E27FC236}">
                <a16:creationId xmlns:a16="http://schemas.microsoft.com/office/drawing/2014/main" id="{C8FB41F9-CAF0-440D-97DC-7ED53CA75C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4761" y="2235321"/>
            <a:ext cx="1666799" cy="2930131"/>
          </a:xfrm>
          <a:prstGeom prst="rect">
            <a:avLst/>
          </a:prstGeom>
        </p:spPr>
      </p:pic>
      <p:sp>
        <p:nvSpPr>
          <p:cNvPr id="27" name="四角形: 角を丸くする 26">
            <a:extLst>
              <a:ext uri="{FF2B5EF4-FFF2-40B4-BE49-F238E27FC236}">
                <a16:creationId xmlns:a16="http://schemas.microsoft.com/office/drawing/2014/main" id="{8E76EBE8-300B-4311-A511-4F95D5E81F7D}"/>
              </a:ext>
            </a:extLst>
          </p:cNvPr>
          <p:cNvSpPr/>
          <p:nvPr/>
        </p:nvSpPr>
        <p:spPr>
          <a:xfrm>
            <a:off x="283923" y="1056418"/>
            <a:ext cx="8531304" cy="1178903"/>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a:extLst>
              <a:ext uri="{FF2B5EF4-FFF2-40B4-BE49-F238E27FC236}">
                <a16:creationId xmlns:a16="http://schemas.microsoft.com/office/drawing/2014/main" id="{F5F0A2B1-2C29-4586-AF07-F68F0A41950C}"/>
              </a:ext>
            </a:extLst>
          </p:cNvPr>
          <p:cNvSpPr txBox="1">
            <a:spLocks/>
          </p:cNvSpPr>
          <p:nvPr/>
        </p:nvSpPr>
        <p:spPr>
          <a:xfrm>
            <a:off x="215516" y="1124744"/>
            <a:ext cx="8712968" cy="1178903"/>
          </a:xfrm>
          <a:custGeom>
            <a:avLst/>
            <a:gdLst>
              <a:gd name="connsiteX0" fmla="*/ 0 w 8712968"/>
              <a:gd name="connsiteY0" fmla="*/ 0 h 1178903"/>
              <a:gd name="connsiteX1" fmla="*/ 408839 w 8712968"/>
              <a:gd name="connsiteY1" fmla="*/ 0 h 1178903"/>
              <a:gd name="connsiteX2" fmla="*/ 1079068 w 8712968"/>
              <a:gd name="connsiteY2" fmla="*/ 0 h 1178903"/>
              <a:gd name="connsiteX3" fmla="*/ 1575037 w 8712968"/>
              <a:gd name="connsiteY3" fmla="*/ 0 h 1178903"/>
              <a:gd name="connsiteX4" fmla="*/ 2158135 w 8712968"/>
              <a:gd name="connsiteY4" fmla="*/ 0 h 1178903"/>
              <a:gd name="connsiteX5" fmla="*/ 2915493 w 8712968"/>
              <a:gd name="connsiteY5" fmla="*/ 0 h 1178903"/>
              <a:gd name="connsiteX6" fmla="*/ 3411462 w 8712968"/>
              <a:gd name="connsiteY6" fmla="*/ 0 h 1178903"/>
              <a:gd name="connsiteX7" fmla="*/ 4168820 w 8712968"/>
              <a:gd name="connsiteY7" fmla="*/ 0 h 1178903"/>
              <a:gd name="connsiteX8" fmla="*/ 4839048 w 8712968"/>
              <a:gd name="connsiteY8" fmla="*/ 0 h 1178903"/>
              <a:gd name="connsiteX9" fmla="*/ 5596406 w 8712968"/>
              <a:gd name="connsiteY9" fmla="*/ 0 h 1178903"/>
              <a:gd name="connsiteX10" fmla="*/ 6266635 w 8712968"/>
              <a:gd name="connsiteY10" fmla="*/ 0 h 1178903"/>
              <a:gd name="connsiteX11" fmla="*/ 6849733 w 8712968"/>
              <a:gd name="connsiteY11" fmla="*/ 0 h 1178903"/>
              <a:gd name="connsiteX12" fmla="*/ 7519962 w 8712968"/>
              <a:gd name="connsiteY12" fmla="*/ 0 h 1178903"/>
              <a:gd name="connsiteX13" fmla="*/ 7928801 w 8712968"/>
              <a:gd name="connsiteY13" fmla="*/ 0 h 1178903"/>
              <a:gd name="connsiteX14" fmla="*/ 8712968 w 8712968"/>
              <a:gd name="connsiteY14" fmla="*/ 0 h 1178903"/>
              <a:gd name="connsiteX15" fmla="*/ 8712968 w 8712968"/>
              <a:gd name="connsiteY15" fmla="*/ 554084 h 1178903"/>
              <a:gd name="connsiteX16" fmla="*/ 8712968 w 8712968"/>
              <a:gd name="connsiteY16" fmla="*/ 1178903 h 1178903"/>
              <a:gd name="connsiteX17" fmla="*/ 8042740 w 8712968"/>
              <a:gd name="connsiteY17" fmla="*/ 1178903 h 1178903"/>
              <a:gd name="connsiteX18" fmla="*/ 7459641 w 8712968"/>
              <a:gd name="connsiteY18" fmla="*/ 1178903 h 1178903"/>
              <a:gd name="connsiteX19" fmla="*/ 6615153 w 8712968"/>
              <a:gd name="connsiteY19" fmla="*/ 1178903 h 1178903"/>
              <a:gd name="connsiteX20" fmla="*/ 5770666 w 8712968"/>
              <a:gd name="connsiteY20" fmla="*/ 1178903 h 1178903"/>
              <a:gd name="connsiteX21" fmla="*/ 4926178 w 8712968"/>
              <a:gd name="connsiteY21" fmla="*/ 1178903 h 1178903"/>
              <a:gd name="connsiteX22" fmla="*/ 4343079 w 8712968"/>
              <a:gd name="connsiteY22" fmla="*/ 1178903 h 1178903"/>
              <a:gd name="connsiteX23" fmla="*/ 3498592 w 8712968"/>
              <a:gd name="connsiteY23" fmla="*/ 1178903 h 1178903"/>
              <a:gd name="connsiteX24" fmla="*/ 3002623 w 8712968"/>
              <a:gd name="connsiteY24" fmla="*/ 1178903 h 1178903"/>
              <a:gd name="connsiteX25" fmla="*/ 2593784 w 8712968"/>
              <a:gd name="connsiteY25" fmla="*/ 1178903 h 1178903"/>
              <a:gd name="connsiteX26" fmla="*/ 1923555 w 8712968"/>
              <a:gd name="connsiteY26" fmla="*/ 1178903 h 1178903"/>
              <a:gd name="connsiteX27" fmla="*/ 1079068 w 8712968"/>
              <a:gd name="connsiteY27" fmla="*/ 1178903 h 1178903"/>
              <a:gd name="connsiteX28" fmla="*/ 0 w 8712968"/>
              <a:gd name="connsiteY28" fmla="*/ 1178903 h 1178903"/>
              <a:gd name="connsiteX29" fmla="*/ 0 w 8712968"/>
              <a:gd name="connsiteY29" fmla="*/ 565873 h 1178903"/>
              <a:gd name="connsiteX30" fmla="*/ 0 w 8712968"/>
              <a:gd name="connsiteY30" fmla="*/ 0 h 117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12968" h="1178903" fill="none" extrusionOk="0">
                <a:moveTo>
                  <a:pt x="0" y="0"/>
                </a:moveTo>
                <a:cubicBezTo>
                  <a:pt x="132298" y="8024"/>
                  <a:pt x="279454" y="-5562"/>
                  <a:pt x="408839" y="0"/>
                </a:cubicBezTo>
                <a:cubicBezTo>
                  <a:pt x="538224" y="5562"/>
                  <a:pt x="813620" y="23190"/>
                  <a:pt x="1079068" y="0"/>
                </a:cubicBezTo>
                <a:cubicBezTo>
                  <a:pt x="1344516" y="-23190"/>
                  <a:pt x="1330052" y="-19093"/>
                  <a:pt x="1575037" y="0"/>
                </a:cubicBezTo>
                <a:cubicBezTo>
                  <a:pt x="1820022" y="19093"/>
                  <a:pt x="2036152" y="19761"/>
                  <a:pt x="2158135" y="0"/>
                </a:cubicBezTo>
                <a:cubicBezTo>
                  <a:pt x="2280118" y="-19761"/>
                  <a:pt x="2734770" y="11874"/>
                  <a:pt x="2915493" y="0"/>
                </a:cubicBezTo>
                <a:cubicBezTo>
                  <a:pt x="3096216" y="-11874"/>
                  <a:pt x="3248377" y="-11776"/>
                  <a:pt x="3411462" y="0"/>
                </a:cubicBezTo>
                <a:cubicBezTo>
                  <a:pt x="3574547" y="11776"/>
                  <a:pt x="4008871" y="21414"/>
                  <a:pt x="4168820" y="0"/>
                </a:cubicBezTo>
                <a:cubicBezTo>
                  <a:pt x="4328769" y="-21414"/>
                  <a:pt x="4695434" y="27906"/>
                  <a:pt x="4839048" y="0"/>
                </a:cubicBezTo>
                <a:cubicBezTo>
                  <a:pt x="4982662" y="-27906"/>
                  <a:pt x="5351941" y="7109"/>
                  <a:pt x="5596406" y="0"/>
                </a:cubicBezTo>
                <a:cubicBezTo>
                  <a:pt x="5840871" y="-7109"/>
                  <a:pt x="6021255" y="-25968"/>
                  <a:pt x="6266635" y="0"/>
                </a:cubicBezTo>
                <a:cubicBezTo>
                  <a:pt x="6512015" y="25968"/>
                  <a:pt x="6652890" y="-19230"/>
                  <a:pt x="6849733" y="0"/>
                </a:cubicBezTo>
                <a:cubicBezTo>
                  <a:pt x="7046576" y="19230"/>
                  <a:pt x="7225230" y="-31381"/>
                  <a:pt x="7519962" y="0"/>
                </a:cubicBezTo>
                <a:cubicBezTo>
                  <a:pt x="7814694" y="31381"/>
                  <a:pt x="7835166" y="11"/>
                  <a:pt x="7928801" y="0"/>
                </a:cubicBezTo>
                <a:cubicBezTo>
                  <a:pt x="8022436" y="-11"/>
                  <a:pt x="8327748" y="15118"/>
                  <a:pt x="8712968" y="0"/>
                </a:cubicBezTo>
                <a:cubicBezTo>
                  <a:pt x="8698813" y="117708"/>
                  <a:pt x="8709778" y="294961"/>
                  <a:pt x="8712968" y="554084"/>
                </a:cubicBezTo>
                <a:cubicBezTo>
                  <a:pt x="8716158" y="813207"/>
                  <a:pt x="8739214" y="906342"/>
                  <a:pt x="8712968" y="1178903"/>
                </a:cubicBezTo>
                <a:cubicBezTo>
                  <a:pt x="8564205" y="1146791"/>
                  <a:pt x="8318938" y="1161682"/>
                  <a:pt x="8042740" y="1178903"/>
                </a:cubicBezTo>
                <a:cubicBezTo>
                  <a:pt x="7766542" y="1196124"/>
                  <a:pt x="7607790" y="1181078"/>
                  <a:pt x="7459641" y="1178903"/>
                </a:cubicBezTo>
                <a:cubicBezTo>
                  <a:pt x="7311492" y="1176728"/>
                  <a:pt x="6984593" y="1205660"/>
                  <a:pt x="6615153" y="1178903"/>
                </a:cubicBezTo>
                <a:cubicBezTo>
                  <a:pt x="6245713" y="1152146"/>
                  <a:pt x="6113518" y="1203141"/>
                  <a:pt x="5770666" y="1178903"/>
                </a:cubicBezTo>
                <a:cubicBezTo>
                  <a:pt x="5427814" y="1154665"/>
                  <a:pt x="5343254" y="1178150"/>
                  <a:pt x="4926178" y="1178903"/>
                </a:cubicBezTo>
                <a:cubicBezTo>
                  <a:pt x="4509102" y="1179656"/>
                  <a:pt x="4463303" y="1156096"/>
                  <a:pt x="4343079" y="1178903"/>
                </a:cubicBezTo>
                <a:cubicBezTo>
                  <a:pt x="4222855" y="1201710"/>
                  <a:pt x="3668337" y="1184161"/>
                  <a:pt x="3498592" y="1178903"/>
                </a:cubicBezTo>
                <a:cubicBezTo>
                  <a:pt x="3328847" y="1173645"/>
                  <a:pt x="3157442" y="1186194"/>
                  <a:pt x="3002623" y="1178903"/>
                </a:cubicBezTo>
                <a:cubicBezTo>
                  <a:pt x="2847804" y="1171612"/>
                  <a:pt x="2703026" y="1168122"/>
                  <a:pt x="2593784" y="1178903"/>
                </a:cubicBezTo>
                <a:cubicBezTo>
                  <a:pt x="2484542" y="1189684"/>
                  <a:pt x="2247217" y="1185289"/>
                  <a:pt x="1923555" y="1178903"/>
                </a:cubicBezTo>
                <a:cubicBezTo>
                  <a:pt x="1599893" y="1172517"/>
                  <a:pt x="1418718" y="1214301"/>
                  <a:pt x="1079068" y="1178903"/>
                </a:cubicBezTo>
                <a:cubicBezTo>
                  <a:pt x="739418" y="1143505"/>
                  <a:pt x="233260" y="1204085"/>
                  <a:pt x="0" y="1178903"/>
                </a:cubicBezTo>
                <a:cubicBezTo>
                  <a:pt x="-11688" y="948265"/>
                  <a:pt x="-8526" y="709716"/>
                  <a:pt x="0" y="565873"/>
                </a:cubicBezTo>
                <a:cubicBezTo>
                  <a:pt x="8526" y="422030"/>
                  <a:pt x="-8776" y="139570"/>
                  <a:pt x="0" y="0"/>
                </a:cubicBezTo>
                <a:close/>
              </a:path>
              <a:path w="8712968" h="1178903" stroke="0" extrusionOk="0">
                <a:moveTo>
                  <a:pt x="0" y="0"/>
                </a:moveTo>
                <a:cubicBezTo>
                  <a:pt x="203396" y="9447"/>
                  <a:pt x="463824" y="24524"/>
                  <a:pt x="670228" y="0"/>
                </a:cubicBezTo>
                <a:cubicBezTo>
                  <a:pt x="876632" y="-24524"/>
                  <a:pt x="921053" y="1061"/>
                  <a:pt x="1079068" y="0"/>
                </a:cubicBezTo>
                <a:cubicBezTo>
                  <a:pt x="1237083" y="-1061"/>
                  <a:pt x="1400682" y="-16030"/>
                  <a:pt x="1662166" y="0"/>
                </a:cubicBezTo>
                <a:cubicBezTo>
                  <a:pt x="1923650" y="16030"/>
                  <a:pt x="2021954" y="7330"/>
                  <a:pt x="2158135" y="0"/>
                </a:cubicBezTo>
                <a:cubicBezTo>
                  <a:pt x="2294316" y="-7330"/>
                  <a:pt x="2385402" y="-18414"/>
                  <a:pt x="2566974" y="0"/>
                </a:cubicBezTo>
                <a:cubicBezTo>
                  <a:pt x="2748546" y="18414"/>
                  <a:pt x="2959114" y="-19769"/>
                  <a:pt x="3062943" y="0"/>
                </a:cubicBezTo>
                <a:cubicBezTo>
                  <a:pt x="3166772" y="19769"/>
                  <a:pt x="3522185" y="-27408"/>
                  <a:pt x="3733172" y="0"/>
                </a:cubicBezTo>
                <a:cubicBezTo>
                  <a:pt x="3944159" y="27408"/>
                  <a:pt x="4128242" y="-11862"/>
                  <a:pt x="4316270" y="0"/>
                </a:cubicBezTo>
                <a:cubicBezTo>
                  <a:pt x="4504298" y="11862"/>
                  <a:pt x="4650763" y="4620"/>
                  <a:pt x="4812239" y="0"/>
                </a:cubicBezTo>
                <a:cubicBezTo>
                  <a:pt x="4973715" y="-4620"/>
                  <a:pt x="5116111" y="652"/>
                  <a:pt x="5395338" y="0"/>
                </a:cubicBezTo>
                <a:cubicBezTo>
                  <a:pt x="5674565" y="-652"/>
                  <a:pt x="5821899" y="17870"/>
                  <a:pt x="6065566" y="0"/>
                </a:cubicBezTo>
                <a:cubicBezTo>
                  <a:pt x="6309233" y="-17870"/>
                  <a:pt x="6663256" y="13880"/>
                  <a:pt x="6822924" y="0"/>
                </a:cubicBezTo>
                <a:cubicBezTo>
                  <a:pt x="6982592" y="-13880"/>
                  <a:pt x="7092815" y="-339"/>
                  <a:pt x="7231763" y="0"/>
                </a:cubicBezTo>
                <a:cubicBezTo>
                  <a:pt x="7370711" y="339"/>
                  <a:pt x="7700717" y="-31242"/>
                  <a:pt x="7901992" y="0"/>
                </a:cubicBezTo>
                <a:cubicBezTo>
                  <a:pt x="8103267" y="31242"/>
                  <a:pt x="8308044" y="-29336"/>
                  <a:pt x="8712968" y="0"/>
                </a:cubicBezTo>
                <a:cubicBezTo>
                  <a:pt x="8706401" y="122896"/>
                  <a:pt x="8712324" y="406995"/>
                  <a:pt x="8712968" y="577662"/>
                </a:cubicBezTo>
                <a:cubicBezTo>
                  <a:pt x="8713612" y="748329"/>
                  <a:pt x="8690027" y="1021703"/>
                  <a:pt x="8712968" y="1178903"/>
                </a:cubicBezTo>
                <a:cubicBezTo>
                  <a:pt x="8542695" y="1176843"/>
                  <a:pt x="8464228" y="1180840"/>
                  <a:pt x="8304129" y="1178903"/>
                </a:cubicBezTo>
                <a:cubicBezTo>
                  <a:pt x="8144030" y="1176966"/>
                  <a:pt x="7893122" y="1150697"/>
                  <a:pt x="7546771" y="1178903"/>
                </a:cubicBezTo>
                <a:cubicBezTo>
                  <a:pt x="7200420" y="1207109"/>
                  <a:pt x="7238619" y="1195163"/>
                  <a:pt x="6963672" y="1178903"/>
                </a:cubicBezTo>
                <a:cubicBezTo>
                  <a:pt x="6688725" y="1162643"/>
                  <a:pt x="6484428" y="1211699"/>
                  <a:pt x="6206314" y="1178903"/>
                </a:cubicBezTo>
                <a:cubicBezTo>
                  <a:pt x="5928200" y="1146107"/>
                  <a:pt x="5701810" y="1151085"/>
                  <a:pt x="5536086" y="1178903"/>
                </a:cubicBezTo>
                <a:cubicBezTo>
                  <a:pt x="5370362" y="1206721"/>
                  <a:pt x="5099786" y="1192873"/>
                  <a:pt x="4865858" y="1178903"/>
                </a:cubicBezTo>
                <a:cubicBezTo>
                  <a:pt x="4631930" y="1164933"/>
                  <a:pt x="4420748" y="1208276"/>
                  <a:pt x="4195629" y="1178903"/>
                </a:cubicBezTo>
                <a:cubicBezTo>
                  <a:pt x="3970510" y="1149530"/>
                  <a:pt x="3762175" y="1197829"/>
                  <a:pt x="3612531" y="1178903"/>
                </a:cubicBezTo>
                <a:cubicBezTo>
                  <a:pt x="3462887" y="1159977"/>
                  <a:pt x="3310379" y="1193268"/>
                  <a:pt x="3203691" y="1178903"/>
                </a:cubicBezTo>
                <a:cubicBezTo>
                  <a:pt x="3097003" y="1164538"/>
                  <a:pt x="2985393" y="1163392"/>
                  <a:pt x="2794852" y="1178903"/>
                </a:cubicBezTo>
                <a:cubicBezTo>
                  <a:pt x="2604311" y="1194414"/>
                  <a:pt x="2534074" y="1194465"/>
                  <a:pt x="2386013" y="1178903"/>
                </a:cubicBezTo>
                <a:cubicBezTo>
                  <a:pt x="2237952" y="1163341"/>
                  <a:pt x="2179759" y="1158678"/>
                  <a:pt x="1977174" y="1178903"/>
                </a:cubicBezTo>
                <a:cubicBezTo>
                  <a:pt x="1774589" y="1199128"/>
                  <a:pt x="1454007" y="1172717"/>
                  <a:pt x="1219816" y="1178903"/>
                </a:cubicBezTo>
                <a:cubicBezTo>
                  <a:pt x="985625" y="1185089"/>
                  <a:pt x="912597" y="1186991"/>
                  <a:pt x="723847" y="1178903"/>
                </a:cubicBezTo>
                <a:cubicBezTo>
                  <a:pt x="535097" y="1170815"/>
                  <a:pt x="324415" y="1151182"/>
                  <a:pt x="0" y="1178903"/>
                </a:cubicBezTo>
                <a:cubicBezTo>
                  <a:pt x="19416" y="946479"/>
                  <a:pt x="3348" y="877629"/>
                  <a:pt x="0" y="601241"/>
                </a:cubicBezTo>
                <a:cubicBezTo>
                  <a:pt x="-3348" y="324853"/>
                  <a:pt x="-29453" y="251888"/>
                  <a:pt x="0" y="0"/>
                </a:cubicBezTo>
                <a:close/>
              </a:path>
            </a:pathLst>
          </a:custGeom>
          <a:ln>
            <a:noFill/>
            <a:prstDash val="lgDash"/>
            <a:extLst>
              <a:ext uri="{C807C97D-BFC1-408E-A445-0C87EB9F89A2}">
                <ask:lineSketchStyleProps xmlns:ask="http://schemas.microsoft.com/office/drawing/2018/sketchyshapes" sd="3049178785">
                  <a:prstGeom prst="rect">
                    <a:avLst/>
                  </a:prstGeom>
                  <ask:type>
                    <ask:lineSketchFreehand/>
                  </ask:type>
                </ask:lineSketchStyleProps>
              </a:ext>
            </a:extLst>
          </a:ln>
        </p:spPr>
        <p:txBody>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9pPr>
          </a:lstStyle>
          <a:p>
            <a:r>
              <a:rPr lang="ja-JP" altLang="en-US" sz="2800" b="1" kern="0" dirty="0">
                <a:solidFill>
                  <a:schemeClr val="tx1"/>
                </a:solidFill>
                <a:latin typeface="メイリオ" panose="020B0604030504040204" pitchFamily="50" charset="-128"/>
                <a:ea typeface="メイリオ" panose="020B0604030504040204" pitchFamily="50" charset="-128"/>
              </a:rPr>
              <a:t>自分の意志にかかわらず、身の回りのタバコの煙を</a:t>
            </a:r>
            <a:endParaRPr lang="en-US" altLang="ja-JP" sz="2800" b="1" kern="0" dirty="0">
              <a:solidFill>
                <a:schemeClr val="tx1"/>
              </a:solidFill>
              <a:latin typeface="メイリオ" panose="020B0604030504040204" pitchFamily="50" charset="-128"/>
              <a:ea typeface="メイリオ" panose="020B0604030504040204" pitchFamily="50" charset="-128"/>
            </a:endParaRPr>
          </a:p>
          <a:p>
            <a:endParaRPr lang="en-US" altLang="ja-JP" sz="200" b="1" kern="0" dirty="0">
              <a:solidFill>
                <a:schemeClr val="tx1"/>
              </a:solidFill>
              <a:latin typeface="メイリオ" panose="020B0604030504040204" pitchFamily="50" charset="-128"/>
              <a:ea typeface="メイリオ" panose="020B0604030504040204" pitchFamily="50" charset="-128"/>
            </a:endParaRPr>
          </a:p>
          <a:p>
            <a:endParaRPr lang="en-US" altLang="ja-JP" sz="800" b="1" kern="0" dirty="0">
              <a:solidFill>
                <a:schemeClr val="tx1"/>
              </a:solidFill>
              <a:latin typeface="メイリオ" panose="020B0604030504040204" pitchFamily="50" charset="-128"/>
              <a:ea typeface="メイリオ" panose="020B0604030504040204" pitchFamily="50" charset="-128"/>
            </a:endParaRPr>
          </a:p>
          <a:p>
            <a:r>
              <a:rPr lang="ja-JP" altLang="en-US" sz="2800" b="1" kern="0" dirty="0">
                <a:solidFill>
                  <a:schemeClr val="tx1"/>
                </a:solidFill>
                <a:latin typeface="メイリオ" panose="020B0604030504040204" pitchFamily="50" charset="-128"/>
                <a:ea typeface="メイリオ" panose="020B0604030504040204" pitchFamily="50" charset="-128"/>
              </a:rPr>
              <a:t>吸わされてしまうことを</a:t>
            </a:r>
            <a:r>
              <a:rPr lang="ja-JP" altLang="en-US" sz="2800" b="1" kern="0" dirty="0">
                <a:solidFill>
                  <a:srgbClr val="FF0000"/>
                </a:solidFill>
                <a:latin typeface="メイリオ" panose="020B0604030504040204" pitchFamily="50" charset="-128"/>
                <a:ea typeface="メイリオ" panose="020B0604030504040204" pitchFamily="50" charset="-128"/>
              </a:rPr>
              <a:t>「</a:t>
            </a:r>
            <a:r>
              <a:rPr lang="ja-JP" altLang="en-US" sz="2800" b="1" u="sng" kern="0" dirty="0">
                <a:solidFill>
                  <a:srgbClr val="FF0000"/>
                </a:solidFill>
                <a:latin typeface="メイリオ" panose="020B0604030504040204" pitchFamily="50" charset="-128"/>
                <a:ea typeface="メイリオ" panose="020B0604030504040204" pitchFamily="50" charset="-128"/>
              </a:rPr>
              <a:t>受動喫煙</a:t>
            </a:r>
            <a:r>
              <a:rPr lang="ja-JP" altLang="en-US" sz="2800" b="1" kern="0" dirty="0">
                <a:solidFill>
                  <a:srgbClr val="FF0000"/>
                </a:solidFill>
                <a:latin typeface="メイリオ" panose="020B0604030504040204" pitchFamily="50" charset="-128"/>
                <a:ea typeface="メイリオ" panose="020B0604030504040204" pitchFamily="50" charset="-128"/>
              </a:rPr>
              <a:t>」</a:t>
            </a:r>
            <a:r>
              <a:rPr lang="ja-JP" altLang="en-US" sz="2800" b="1" kern="0" dirty="0">
                <a:solidFill>
                  <a:schemeClr val="tx1"/>
                </a:solidFill>
                <a:latin typeface="メイリオ" panose="020B0604030504040204" pitchFamily="50" charset="-128"/>
                <a:ea typeface="メイリオ" panose="020B0604030504040204" pitchFamily="50" charset="-128"/>
              </a:rPr>
              <a:t>と言う</a:t>
            </a:r>
            <a:endParaRPr lang="en-US" altLang="ja-JP" sz="2800" b="1" kern="0" dirty="0">
              <a:solidFill>
                <a:schemeClr val="tx1"/>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2FD79F9F-855E-4270-ACE8-F5559C1C13A6}"/>
              </a:ext>
            </a:extLst>
          </p:cNvPr>
          <p:cNvSpPr txBox="1"/>
          <p:nvPr/>
        </p:nvSpPr>
        <p:spPr>
          <a:xfrm>
            <a:off x="452586" y="332656"/>
            <a:ext cx="9159974" cy="769441"/>
          </a:xfrm>
          <a:prstGeom prst="rect">
            <a:avLst/>
          </a:prstGeom>
          <a:noFill/>
        </p:spPr>
        <p:txBody>
          <a:bodyPr wrap="square" rtlCol="0">
            <a:spAutoFit/>
          </a:bodyPr>
          <a:lstStyle/>
          <a:p>
            <a:r>
              <a:rPr kumimoji="1"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受動喫煙とは？</a:t>
            </a:r>
            <a:r>
              <a:rPr kumimoji="1" lang="en-US" altLang="ja-JP" sz="28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28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身の回り</a:t>
            </a:r>
            <a:r>
              <a:rPr kumimoji="1" lang="ja-JP" altLang="en-US" sz="28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のタバコの影響ｰ</a:t>
            </a:r>
            <a:endParaRPr kumimoji="1" lang="en-US" altLang="ja-JP"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069E0090-2102-40D1-9D01-C3A2B863329D}"/>
              </a:ext>
            </a:extLst>
          </p:cNvPr>
          <p:cNvSpPr/>
          <p:nvPr/>
        </p:nvSpPr>
        <p:spPr>
          <a:xfrm>
            <a:off x="447161" y="980728"/>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B03F2859-8890-4CA3-85B6-F8F2704AA847}"/>
              </a:ext>
            </a:extLst>
          </p:cNvPr>
          <p:cNvSpPr/>
          <p:nvPr/>
        </p:nvSpPr>
        <p:spPr>
          <a:xfrm>
            <a:off x="3882190" y="2748804"/>
            <a:ext cx="4017425" cy="4032139"/>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矢印: 下 25">
            <a:extLst>
              <a:ext uri="{FF2B5EF4-FFF2-40B4-BE49-F238E27FC236}">
                <a16:creationId xmlns:a16="http://schemas.microsoft.com/office/drawing/2014/main" id="{FB5CA30B-0594-4538-AFCB-87C426A0B883}"/>
              </a:ext>
            </a:extLst>
          </p:cNvPr>
          <p:cNvSpPr/>
          <p:nvPr/>
        </p:nvSpPr>
        <p:spPr>
          <a:xfrm>
            <a:off x="5821720" y="2111264"/>
            <a:ext cx="414464" cy="48844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3" name="グループ化 12">
            <a:extLst>
              <a:ext uri="{FF2B5EF4-FFF2-40B4-BE49-F238E27FC236}">
                <a16:creationId xmlns:a16="http://schemas.microsoft.com/office/drawing/2014/main" id="{F08A0D4B-278C-415D-95EB-A2D67DBFC58F}"/>
              </a:ext>
            </a:extLst>
          </p:cNvPr>
          <p:cNvGrpSpPr/>
          <p:nvPr/>
        </p:nvGrpSpPr>
        <p:grpSpPr>
          <a:xfrm>
            <a:off x="3919072" y="3122085"/>
            <a:ext cx="1582121" cy="1413625"/>
            <a:chOff x="2238320" y="2758920"/>
            <a:chExt cx="1582121" cy="1051197"/>
          </a:xfrm>
        </p:grpSpPr>
        <p:grpSp>
          <p:nvGrpSpPr>
            <p:cNvPr id="12" name="グループ化 11">
              <a:extLst>
                <a:ext uri="{FF2B5EF4-FFF2-40B4-BE49-F238E27FC236}">
                  <a16:creationId xmlns:a16="http://schemas.microsoft.com/office/drawing/2014/main" id="{C2F14449-F90C-43BB-9C7F-5072FA906DE8}"/>
                </a:ext>
              </a:extLst>
            </p:cNvPr>
            <p:cNvGrpSpPr/>
            <p:nvPr/>
          </p:nvGrpSpPr>
          <p:grpSpPr>
            <a:xfrm>
              <a:off x="2250781" y="2758920"/>
              <a:ext cx="1569660" cy="1051197"/>
              <a:chOff x="5420302" y="3177557"/>
              <a:chExt cx="1569660" cy="1051197"/>
            </a:xfrm>
          </p:grpSpPr>
          <p:sp>
            <p:nvSpPr>
              <p:cNvPr id="19" name="正方形/長方形 18">
                <a:extLst>
                  <a:ext uri="{FF2B5EF4-FFF2-40B4-BE49-F238E27FC236}">
                    <a16:creationId xmlns:a16="http://schemas.microsoft.com/office/drawing/2014/main" id="{E5A4AD42-A911-483B-B142-EDDFF3F8396B}"/>
                  </a:ext>
                </a:extLst>
              </p:cNvPr>
              <p:cNvSpPr/>
              <p:nvPr/>
            </p:nvSpPr>
            <p:spPr>
              <a:xfrm>
                <a:off x="5619568" y="3177557"/>
                <a:ext cx="1142222" cy="401575"/>
              </a:xfrm>
              <a:prstGeom prst="rect">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B30E776B-70B7-4B8F-9C00-62730242F51E}"/>
                  </a:ext>
                </a:extLst>
              </p:cNvPr>
              <p:cNvSpPr txBox="1"/>
              <p:nvPr/>
            </p:nvSpPr>
            <p:spPr>
              <a:xfrm>
                <a:off x="5420302" y="3582423"/>
                <a:ext cx="1569660" cy="646331"/>
              </a:xfrm>
              <a:prstGeom prst="rect">
                <a:avLst/>
              </a:prstGeom>
              <a:noFill/>
            </p:spPr>
            <p:txBody>
              <a:bodyPr wrap="none" rtlCol="0">
                <a:spAutoFit/>
              </a:bodyPr>
              <a:lstStyle/>
              <a:p>
                <a:pPr algn="ctr"/>
                <a:r>
                  <a:rPr kumimoji="1" lang="ja-JP" altLang="en-US" b="1" dirty="0">
                    <a:ln w="34925">
                      <a:solidFill>
                        <a:schemeClr val="bg1"/>
                      </a:solidFill>
                    </a:ln>
                    <a:latin typeface="メイリオ" panose="020B0604030504040204" pitchFamily="50" charset="-128"/>
                    <a:ea typeface="メイリオ" panose="020B0604030504040204" pitchFamily="50" charset="-128"/>
                  </a:rPr>
                  <a:t>タバコの先</a:t>
                </a:r>
                <a:endParaRPr kumimoji="1" lang="en-US" altLang="ja-JP" b="1" dirty="0">
                  <a:ln w="34925">
                    <a:solidFill>
                      <a:schemeClr val="bg1"/>
                    </a:solidFill>
                  </a:ln>
                  <a:latin typeface="メイリオ" panose="020B0604030504040204" pitchFamily="50" charset="-128"/>
                  <a:ea typeface="メイリオ" panose="020B0604030504040204" pitchFamily="50" charset="-128"/>
                </a:endParaRPr>
              </a:p>
              <a:p>
                <a:pPr algn="ctr"/>
                <a:r>
                  <a:rPr kumimoji="1" lang="ja-JP" altLang="en-US" b="1" dirty="0">
                    <a:ln w="34925">
                      <a:solidFill>
                        <a:schemeClr val="bg1"/>
                      </a:solidFill>
                    </a:ln>
                    <a:latin typeface="メイリオ" panose="020B0604030504040204" pitchFamily="50" charset="-128"/>
                    <a:ea typeface="メイリオ" panose="020B0604030504040204" pitchFamily="50" charset="-128"/>
                  </a:rPr>
                  <a:t>から広がる煙</a:t>
                </a:r>
              </a:p>
            </p:txBody>
          </p:sp>
        </p:grpSp>
        <p:grpSp>
          <p:nvGrpSpPr>
            <p:cNvPr id="11" name="グループ化 10">
              <a:extLst>
                <a:ext uri="{FF2B5EF4-FFF2-40B4-BE49-F238E27FC236}">
                  <a16:creationId xmlns:a16="http://schemas.microsoft.com/office/drawing/2014/main" id="{2691EC80-904E-4906-983D-EFADAC04EF17}"/>
                </a:ext>
              </a:extLst>
            </p:cNvPr>
            <p:cNvGrpSpPr/>
            <p:nvPr/>
          </p:nvGrpSpPr>
          <p:grpSpPr>
            <a:xfrm>
              <a:off x="2238320" y="2889465"/>
              <a:ext cx="1569660" cy="920652"/>
              <a:chOff x="3839857" y="3508157"/>
              <a:chExt cx="1569660" cy="920652"/>
            </a:xfrm>
          </p:grpSpPr>
          <p:sp>
            <p:nvSpPr>
              <p:cNvPr id="33" name="テキスト ボックス 32">
                <a:extLst>
                  <a:ext uri="{FF2B5EF4-FFF2-40B4-BE49-F238E27FC236}">
                    <a16:creationId xmlns:a16="http://schemas.microsoft.com/office/drawing/2014/main" id="{462B76A0-509F-4519-9D15-5C8AA991C0BD}"/>
                  </a:ext>
                </a:extLst>
              </p:cNvPr>
              <p:cNvSpPr txBox="1"/>
              <p:nvPr/>
            </p:nvSpPr>
            <p:spPr>
              <a:xfrm>
                <a:off x="4001857" y="3508157"/>
                <a:ext cx="1241676" cy="297529"/>
              </a:xfrm>
              <a:prstGeom prst="rect">
                <a:avLst/>
              </a:prstGeom>
              <a:noFill/>
              <a:ln w="25400">
                <a:noFill/>
              </a:ln>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②副流煙</a:t>
                </a:r>
              </a:p>
            </p:txBody>
          </p:sp>
          <p:sp>
            <p:nvSpPr>
              <p:cNvPr id="39" name="テキスト ボックス 38">
                <a:extLst>
                  <a:ext uri="{FF2B5EF4-FFF2-40B4-BE49-F238E27FC236}">
                    <a16:creationId xmlns:a16="http://schemas.microsoft.com/office/drawing/2014/main" id="{69A2F413-FD43-4678-BB35-4DAA7729F19B}"/>
                  </a:ext>
                </a:extLst>
              </p:cNvPr>
              <p:cNvSpPr txBox="1"/>
              <p:nvPr/>
            </p:nvSpPr>
            <p:spPr>
              <a:xfrm>
                <a:off x="3839857" y="3782478"/>
                <a:ext cx="1569660" cy="646331"/>
              </a:xfrm>
              <a:prstGeom prst="rect">
                <a:avLst/>
              </a:prstGeom>
              <a:noFill/>
            </p:spPr>
            <p:txBody>
              <a:bodyPr wrap="none" rtlCol="0">
                <a:spAutoFit/>
              </a:bodyPr>
              <a:lstStyle/>
              <a:p>
                <a:pPr algn="ctr"/>
                <a:r>
                  <a:rPr kumimoji="1" lang="ja-JP" altLang="en-US" b="1" dirty="0">
                    <a:latin typeface="メイリオ" panose="020B0604030504040204" pitchFamily="50" charset="-128"/>
                    <a:ea typeface="メイリオ" panose="020B0604030504040204" pitchFamily="50" charset="-128"/>
                  </a:rPr>
                  <a:t>タバコの先</a:t>
                </a:r>
                <a:endParaRPr kumimoji="1" lang="en-US" altLang="ja-JP" b="1" dirty="0">
                  <a:latin typeface="メイリオ" panose="020B0604030504040204" pitchFamily="50" charset="-128"/>
                  <a:ea typeface="メイリオ" panose="020B0604030504040204" pitchFamily="50" charset="-128"/>
                </a:endParaRPr>
              </a:p>
              <a:p>
                <a:pPr algn="ctr"/>
                <a:r>
                  <a:rPr kumimoji="1" lang="ja-JP" altLang="en-US" b="1" dirty="0">
                    <a:latin typeface="メイリオ" panose="020B0604030504040204" pitchFamily="50" charset="-128"/>
                    <a:ea typeface="メイリオ" panose="020B0604030504040204" pitchFamily="50" charset="-128"/>
                  </a:rPr>
                  <a:t>から広がる煙</a:t>
                </a:r>
              </a:p>
            </p:txBody>
          </p:sp>
        </p:grpSp>
      </p:grpSp>
      <p:pic>
        <p:nvPicPr>
          <p:cNvPr id="6" name="図 5">
            <a:extLst>
              <a:ext uri="{FF2B5EF4-FFF2-40B4-BE49-F238E27FC236}">
                <a16:creationId xmlns:a16="http://schemas.microsoft.com/office/drawing/2014/main" id="{DD3A29A5-FDBD-4A18-8383-A445C2F6FF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0180" y="4085660"/>
            <a:ext cx="1705729" cy="2956263"/>
          </a:xfrm>
          <a:prstGeom prst="rect">
            <a:avLst/>
          </a:prstGeom>
        </p:spPr>
      </p:pic>
      <p:grpSp>
        <p:nvGrpSpPr>
          <p:cNvPr id="28" name="グループ化 27">
            <a:extLst>
              <a:ext uri="{FF2B5EF4-FFF2-40B4-BE49-F238E27FC236}">
                <a16:creationId xmlns:a16="http://schemas.microsoft.com/office/drawing/2014/main" id="{712F69D3-B938-4145-AA31-B03BBC6A9432}"/>
              </a:ext>
            </a:extLst>
          </p:cNvPr>
          <p:cNvGrpSpPr/>
          <p:nvPr/>
        </p:nvGrpSpPr>
        <p:grpSpPr>
          <a:xfrm>
            <a:off x="1809291" y="5447948"/>
            <a:ext cx="1582121" cy="1206240"/>
            <a:chOff x="1657761" y="4791702"/>
            <a:chExt cx="1582121" cy="760559"/>
          </a:xfrm>
        </p:grpSpPr>
        <p:grpSp>
          <p:nvGrpSpPr>
            <p:cNvPr id="31" name="グループ化 30">
              <a:extLst>
                <a:ext uri="{FF2B5EF4-FFF2-40B4-BE49-F238E27FC236}">
                  <a16:creationId xmlns:a16="http://schemas.microsoft.com/office/drawing/2014/main" id="{E2C5494F-072B-4906-A77A-93FDBD72205A}"/>
                </a:ext>
              </a:extLst>
            </p:cNvPr>
            <p:cNvGrpSpPr/>
            <p:nvPr/>
          </p:nvGrpSpPr>
          <p:grpSpPr>
            <a:xfrm>
              <a:off x="1670222" y="4791702"/>
              <a:ext cx="1569660" cy="760558"/>
              <a:chOff x="1888630" y="5730480"/>
              <a:chExt cx="1569660" cy="760558"/>
            </a:xfrm>
          </p:grpSpPr>
          <p:sp>
            <p:nvSpPr>
              <p:cNvPr id="44" name="正方形/長方形 43">
                <a:extLst>
                  <a:ext uri="{FF2B5EF4-FFF2-40B4-BE49-F238E27FC236}">
                    <a16:creationId xmlns:a16="http://schemas.microsoft.com/office/drawing/2014/main" id="{73D455DD-FBF8-4B05-8DEC-176A680F97A5}"/>
                  </a:ext>
                </a:extLst>
              </p:cNvPr>
              <p:cNvSpPr/>
              <p:nvPr/>
            </p:nvSpPr>
            <p:spPr>
              <a:xfrm>
                <a:off x="2116401" y="5730480"/>
                <a:ext cx="1209916" cy="359778"/>
              </a:xfrm>
              <a:prstGeom prst="rect">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73DAEA32-D27A-4E9F-AF47-1ADDD553D082}"/>
                  </a:ext>
                </a:extLst>
              </p:cNvPr>
              <p:cNvSpPr txBox="1"/>
              <p:nvPr/>
            </p:nvSpPr>
            <p:spPr>
              <a:xfrm>
                <a:off x="1888630" y="6121706"/>
                <a:ext cx="1569660" cy="369332"/>
              </a:xfrm>
              <a:prstGeom prst="rect">
                <a:avLst/>
              </a:prstGeom>
              <a:noFill/>
            </p:spPr>
            <p:txBody>
              <a:bodyPr wrap="none" rtlCol="0">
                <a:spAutoFit/>
              </a:bodyPr>
              <a:lstStyle/>
              <a:p>
                <a:r>
                  <a:rPr kumimoji="1" lang="ja-JP" altLang="en-US" b="1" dirty="0">
                    <a:ln w="34925">
                      <a:solidFill>
                        <a:schemeClr val="bg1"/>
                      </a:solidFill>
                    </a:ln>
                    <a:latin typeface="メイリオ" panose="020B0604030504040204" pitchFamily="50" charset="-128"/>
                    <a:ea typeface="メイリオ" panose="020B0604030504040204" pitchFamily="50" charset="-128"/>
                  </a:rPr>
                  <a:t>肺に入れる煙</a:t>
                </a:r>
              </a:p>
            </p:txBody>
          </p:sp>
        </p:grpSp>
        <p:grpSp>
          <p:nvGrpSpPr>
            <p:cNvPr id="32" name="グループ化 31">
              <a:extLst>
                <a:ext uri="{FF2B5EF4-FFF2-40B4-BE49-F238E27FC236}">
                  <a16:creationId xmlns:a16="http://schemas.microsoft.com/office/drawing/2014/main" id="{28BA292B-E4F4-4E3F-AE76-C5D0A2CF33C0}"/>
                </a:ext>
              </a:extLst>
            </p:cNvPr>
            <p:cNvGrpSpPr/>
            <p:nvPr/>
          </p:nvGrpSpPr>
          <p:grpSpPr>
            <a:xfrm>
              <a:off x="1657761" y="4914927"/>
              <a:ext cx="1569660" cy="637334"/>
              <a:chOff x="1869896" y="5857925"/>
              <a:chExt cx="1569660" cy="637334"/>
            </a:xfrm>
          </p:grpSpPr>
          <p:sp>
            <p:nvSpPr>
              <p:cNvPr id="42" name="テキスト ボックス 41">
                <a:extLst>
                  <a:ext uri="{FF2B5EF4-FFF2-40B4-BE49-F238E27FC236}">
                    <a16:creationId xmlns:a16="http://schemas.microsoft.com/office/drawing/2014/main" id="{14CCCD9B-4206-478B-824D-823A1BFE7337}"/>
                  </a:ext>
                </a:extLst>
              </p:cNvPr>
              <p:cNvSpPr txBox="1"/>
              <p:nvPr/>
            </p:nvSpPr>
            <p:spPr>
              <a:xfrm>
                <a:off x="2062229" y="5857925"/>
                <a:ext cx="1209916" cy="252277"/>
              </a:xfrm>
              <a:prstGeom prst="rect">
                <a:avLst/>
              </a:prstGeom>
              <a:noFill/>
              <a:ln w="25400">
                <a:noFill/>
              </a:ln>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①主流煙</a:t>
                </a:r>
              </a:p>
            </p:txBody>
          </p:sp>
          <p:sp>
            <p:nvSpPr>
              <p:cNvPr id="43" name="テキスト ボックス 42">
                <a:extLst>
                  <a:ext uri="{FF2B5EF4-FFF2-40B4-BE49-F238E27FC236}">
                    <a16:creationId xmlns:a16="http://schemas.microsoft.com/office/drawing/2014/main" id="{22780946-1EFE-4CF5-ADBB-EBE6D8992471}"/>
                  </a:ext>
                </a:extLst>
              </p:cNvPr>
              <p:cNvSpPr txBox="1"/>
              <p:nvPr/>
            </p:nvSpPr>
            <p:spPr>
              <a:xfrm>
                <a:off x="1869896" y="6125927"/>
                <a:ext cx="1569660"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肺に入れる煙</a:t>
                </a:r>
              </a:p>
            </p:txBody>
          </p:sp>
        </p:grpSp>
      </p:grpSp>
      <p:grpSp>
        <p:nvGrpSpPr>
          <p:cNvPr id="46" name="グループ化 45">
            <a:extLst>
              <a:ext uri="{FF2B5EF4-FFF2-40B4-BE49-F238E27FC236}">
                <a16:creationId xmlns:a16="http://schemas.microsoft.com/office/drawing/2014/main" id="{3C364C87-9950-4FE5-AE94-F734AB6AFDEC}"/>
              </a:ext>
            </a:extLst>
          </p:cNvPr>
          <p:cNvGrpSpPr/>
          <p:nvPr/>
        </p:nvGrpSpPr>
        <p:grpSpPr>
          <a:xfrm>
            <a:off x="5945645" y="3199232"/>
            <a:ext cx="1571779" cy="1208909"/>
            <a:chOff x="7681878" y="4267744"/>
            <a:chExt cx="1571779" cy="676803"/>
          </a:xfrm>
        </p:grpSpPr>
        <p:grpSp>
          <p:nvGrpSpPr>
            <p:cNvPr id="47" name="グループ化 46">
              <a:extLst>
                <a:ext uri="{FF2B5EF4-FFF2-40B4-BE49-F238E27FC236}">
                  <a16:creationId xmlns:a16="http://schemas.microsoft.com/office/drawing/2014/main" id="{31F0AAAF-E8BF-422E-B66D-60987250B406}"/>
                </a:ext>
              </a:extLst>
            </p:cNvPr>
            <p:cNvGrpSpPr/>
            <p:nvPr/>
          </p:nvGrpSpPr>
          <p:grpSpPr>
            <a:xfrm>
              <a:off x="7681878" y="4267744"/>
              <a:ext cx="1569660" cy="672564"/>
              <a:chOff x="5529017" y="3497137"/>
              <a:chExt cx="1569660" cy="672564"/>
            </a:xfrm>
          </p:grpSpPr>
          <p:sp>
            <p:nvSpPr>
              <p:cNvPr id="51" name="テキスト ボックス 50">
                <a:extLst>
                  <a:ext uri="{FF2B5EF4-FFF2-40B4-BE49-F238E27FC236}">
                    <a16:creationId xmlns:a16="http://schemas.microsoft.com/office/drawing/2014/main" id="{8C6053FA-BA17-4AC2-B0F4-8C82800CE98B}"/>
                  </a:ext>
                </a:extLst>
              </p:cNvPr>
              <p:cNvSpPr txBox="1"/>
              <p:nvPr/>
            </p:nvSpPr>
            <p:spPr>
              <a:xfrm>
                <a:off x="5529017" y="3800369"/>
                <a:ext cx="1569660" cy="369332"/>
              </a:xfrm>
              <a:prstGeom prst="rect">
                <a:avLst/>
              </a:prstGeom>
              <a:noFill/>
            </p:spPr>
            <p:txBody>
              <a:bodyPr wrap="none" rtlCol="0">
                <a:spAutoFit/>
              </a:bodyPr>
              <a:lstStyle/>
              <a:p>
                <a:r>
                  <a:rPr kumimoji="1" lang="ja-JP" altLang="en-US" b="1" dirty="0">
                    <a:ln w="34925">
                      <a:solidFill>
                        <a:schemeClr val="bg1"/>
                      </a:solidFill>
                    </a:ln>
                    <a:latin typeface="メイリオ" panose="020B0604030504040204" pitchFamily="50" charset="-128"/>
                    <a:ea typeface="メイリオ" panose="020B0604030504040204" pitchFamily="50" charset="-128"/>
                  </a:rPr>
                  <a:t>吐き出した煙</a:t>
                </a:r>
              </a:p>
            </p:txBody>
          </p:sp>
          <p:sp>
            <p:nvSpPr>
              <p:cNvPr id="52" name="正方形/長方形 51">
                <a:extLst>
                  <a:ext uri="{FF2B5EF4-FFF2-40B4-BE49-F238E27FC236}">
                    <a16:creationId xmlns:a16="http://schemas.microsoft.com/office/drawing/2014/main" id="{1E8E933B-A022-4437-B0FA-12F202B1A4ED}"/>
                  </a:ext>
                </a:extLst>
              </p:cNvPr>
              <p:cNvSpPr/>
              <p:nvPr/>
            </p:nvSpPr>
            <p:spPr>
              <a:xfrm>
                <a:off x="5721254" y="3497137"/>
                <a:ext cx="1210588" cy="287075"/>
              </a:xfrm>
              <a:prstGeom prst="rect">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grpSp>
        <p:grpSp>
          <p:nvGrpSpPr>
            <p:cNvPr id="48" name="グループ化 47">
              <a:extLst>
                <a:ext uri="{FF2B5EF4-FFF2-40B4-BE49-F238E27FC236}">
                  <a16:creationId xmlns:a16="http://schemas.microsoft.com/office/drawing/2014/main" id="{BF164F3E-6CB6-4A01-9A0F-11301B2A9503}"/>
                </a:ext>
              </a:extLst>
            </p:cNvPr>
            <p:cNvGrpSpPr/>
            <p:nvPr/>
          </p:nvGrpSpPr>
          <p:grpSpPr>
            <a:xfrm>
              <a:off x="7683997" y="4351215"/>
              <a:ext cx="1569660" cy="593332"/>
              <a:chOff x="5622725" y="2688952"/>
              <a:chExt cx="1569660" cy="593332"/>
            </a:xfrm>
          </p:grpSpPr>
          <p:sp>
            <p:nvSpPr>
              <p:cNvPr id="49" name="テキスト ボックス 48">
                <a:extLst>
                  <a:ext uri="{FF2B5EF4-FFF2-40B4-BE49-F238E27FC236}">
                    <a16:creationId xmlns:a16="http://schemas.microsoft.com/office/drawing/2014/main" id="{1A5E27D1-DA00-4208-A6E7-04DD8368A356}"/>
                  </a:ext>
                </a:extLst>
              </p:cNvPr>
              <p:cNvSpPr txBox="1"/>
              <p:nvPr/>
            </p:nvSpPr>
            <p:spPr>
              <a:xfrm>
                <a:off x="5622725" y="2912952"/>
                <a:ext cx="1569660"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吐き出した煙</a:t>
                </a:r>
              </a:p>
            </p:txBody>
          </p:sp>
          <p:sp>
            <p:nvSpPr>
              <p:cNvPr id="50" name="テキスト ボックス 49">
                <a:extLst>
                  <a:ext uri="{FF2B5EF4-FFF2-40B4-BE49-F238E27FC236}">
                    <a16:creationId xmlns:a16="http://schemas.microsoft.com/office/drawing/2014/main" id="{202B3785-F9C0-4F5F-8773-E6C3D56F1096}"/>
                  </a:ext>
                </a:extLst>
              </p:cNvPr>
              <p:cNvSpPr txBox="1"/>
              <p:nvPr/>
            </p:nvSpPr>
            <p:spPr>
              <a:xfrm>
                <a:off x="5787921" y="2688952"/>
                <a:ext cx="1210588" cy="224000"/>
              </a:xfrm>
              <a:prstGeom prst="rect">
                <a:avLst/>
              </a:prstGeom>
              <a:noFill/>
              <a:ln w="25400">
                <a:noFill/>
              </a:ln>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③呼出煙</a:t>
                </a:r>
              </a:p>
            </p:txBody>
          </p:sp>
        </p:grpSp>
      </p:grpSp>
      <p:sp>
        <p:nvSpPr>
          <p:cNvPr id="34" name="テキスト ボックス 33">
            <a:extLst>
              <a:ext uri="{FF2B5EF4-FFF2-40B4-BE49-F238E27FC236}">
                <a16:creationId xmlns:a16="http://schemas.microsoft.com/office/drawing/2014/main" id="{524E9F61-171E-4938-9E57-2388605A2108}"/>
              </a:ext>
            </a:extLst>
          </p:cNvPr>
          <p:cNvSpPr txBox="1"/>
          <p:nvPr/>
        </p:nvSpPr>
        <p:spPr>
          <a:xfrm>
            <a:off x="545820" y="129126"/>
            <a:ext cx="2369996" cy="338554"/>
          </a:xfrm>
          <a:prstGeom prst="rect">
            <a:avLst/>
          </a:prstGeom>
          <a:noFill/>
        </p:spPr>
        <p:txBody>
          <a:bodyPr wrap="square" rtlCol="0">
            <a:spAutoFit/>
          </a:bodyPr>
          <a:lstStyle/>
          <a:p>
            <a:r>
              <a:rPr lang="ja-JP" altLang="en-US"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じゅ  どう   きつ  えん</a:t>
            </a:r>
            <a:endParaRPr kumimoji="1" lang="en-US" altLang="ja-JP"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5" name="タイトル 1">
            <a:extLst>
              <a:ext uri="{FF2B5EF4-FFF2-40B4-BE49-F238E27FC236}">
                <a16:creationId xmlns:a16="http://schemas.microsoft.com/office/drawing/2014/main" id="{85E29C2C-22D5-453F-9C14-EE7C654A215F}"/>
              </a:ext>
            </a:extLst>
          </p:cNvPr>
          <p:cNvSpPr txBox="1">
            <a:spLocks/>
          </p:cNvSpPr>
          <p:nvPr/>
        </p:nvSpPr>
        <p:spPr>
          <a:xfrm>
            <a:off x="4395426" y="1424930"/>
            <a:ext cx="3239167" cy="706866"/>
          </a:xfrm>
          <a:custGeom>
            <a:avLst/>
            <a:gdLst>
              <a:gd name="connsiteX0" fmla="*/ 0 w 8712968"/>
              <a:gd name="connsiteY0" fmla="*/ 0 h 1178903"/>
              <a:gd name="connsiteX1" fmla="*/ 408839 w 8712968"/>
              <a:gd name="connsiteY1" fmla="*/ 0 h 1178903"/>
              <a:gd name="connsiteX2" fmla="*/ 1079068 w 8712968"/>
              <a:gd name="connsiteY2" fmla="*/ 0 h 1178903"/>
              <a:gd name="connsiteX3" fmla="*/ 1575037 w 8712968"/>
              <a:gd name="connsiteY3" fmla="*/ 0 h 1178903"/>
              <a:gd name="connsiteX4" fmla="*/ 2158135 w 8712968"/>
              <a:gd name="connsiteY4" fmla="*/ 0 h 1178903"/>
              <a:gd name="connsiteX5" fmla="*/ 2915493 w 8712968"/>
              <a:gd name="connsiteY5" fmla="*/ 0 h 1178903"/>
              <a:gd name="connsiteX6" fmla="*/ 3411462 w 8712968"/>
              <a:gd name="connsiteY6" fmla="*/ 0 h 1178903"/>
              <a:gd name="connsiteX7" fmla="*/ 4168820 w 8712968"/>
              <a:gd name="connsiteY7" fmla="*/ 0 h 1178903"/>
              <a:gd name="connsiteX8" fmla="*/ 4839048 w 8712968"/>
              <a:gd name="connsiteY8" fmla="*/ 0 h 1178903"/>
              <a:gd name="connsiteX9" fmla="*/ 5596406 w 8712968"/>
              <a:gd name="connsiteY9" fmla="*/ 0 h 1178903"/>
              <a:gd name="connsiteX10" fmla="*/ 6266635 w 8712968"/>
              <a:gd name="connsiteY10" fmla="*/ 0 h 1178903"/>
              <a:gd name="connsiteX11" fmla="*/ 6849733 w 8712968"/>
              <a:gd name="connsiteY11" fmla="*/ 0 h 1178903"/>
              <a:gd name="connsiteX12" fmla="*/ 7519962 w 8712968"/>
              <a:gd name="connsiteY12" fmla="*/ 0 h 1178903"/>
              <a:gd name="connsiteX13" fmla="*/ 7928801 w 8712968"/>
              <a:gd name="connsiteY13" fmla="*/ 0 h 1178903"/>
              <a:gd name="connsiteX14" fmla="*/ 8712968 w 8712968"/>
              <a:gd name="connsiteY14" fmla="*/ 0 h 1178903"/>
              <a:gd name="connsiteX15" fmla="*/ 8712968 w 8712968"/>
              <a:gd name="connsiteY15" fmla="*/ 554084 h 1178903"/>
              <a:gd name="connsiteX16" fmla="*/ 8712968 w 8712968"/>
              <a:gd name="connsiteY16" fmla="*/ 1178903 h 1178903"/>
              <a:gd name="connsiteX17" fmla="*/ 8042740 w 8712968"/>
              <a:gd name="connsiteY17" fmla="*/ 1178903 h 1178903"/>
              <a:gd name="connsiteX18" fmla="*/ 7459641 w 8712968"/>
              <a:gd name="connsiteY18" fmla="*/ 1178903 h 1178903"/>
              <a:gd name="connsiteX19" fmla="*/ 6615153 w 8712968"/>
              <a:gd name="connsiteY19" fmla="*/ 1178903 h 1178903"/>
              <a:gd name="connsiteX20" fmla="*/ 5770666 w 8712968"/>
              <a:gd name="connsiteY20" fmla="*/ 1178903 h 1178903"/>
              <a:gd name="connsiteX21" fmla="*/ 4926178 w 8712968"/>
              <a:gd name="connsiteY21" fmla="*/ 1178903 h 1178903"/>
              <a:gd name="connsiteX22" fmla="*/ 4343079 w 8712968"/>
              <a:gd name="connsiteY22" fmla="*/ 1178903 h 1178903"/>
              <a:gd name="connsiteX23" fmla="*/ 3498592 w 8712968"/>
              <a:gd name="connsiteY23" fmla="*/ 1178903 h 1178903"/>
              <a:gd name="connsiteX24" fmla="*/ 3002623 w 8712968"/>
              <a:gd name="connsiteY24" fmla="*/ 1178903 h 1178903"/>
              <a:gd name="connsiteX25" fmla="*/ 2593784 w 8712968"/>
              <a:gd name="connsiteY25" fmla="*/ 1178903 h 1178903"/>
              <a:gd name="connsiteX26" fmla="*/ 1923555 w 8712968"/>
              <a:gd name="connsiteY26" fmla="*/ 1178903 h 1178903"/>
              <a:gd name="connsiteX27" fmla="*/ 1079068 w 8712968"/>
              <a:gd name="connsiteY27" fmla="*/ 1178903 h 1178903"/>
              <a:gd name="connsiteX28" fmla="*/ 0 w 8712968"/>
              <a:gd name="connsiteY28" fmla="*/ 1178903 h 1178903"/>
              <a:gd name="connsiteX29" fmla="*/ 0 w 8712968"/>
              <a:gd name="connsiteY29" fmla="*/ 565873 h 1178903"/>
              <a:gd name="connsiteX30" fmla="*/ 0 w 8712968"/>
              <a:gd name="connsiteY30" fmla="*/ 0 h 117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12968" h="1178903" fill="none" extrusionOk="0">
                <a:moveTo>
                  <a:pt x="0" y="0"/>
                </a:moveTo>
                <a:cubicBezTo>
                  <a:pt x="132298" y="8024"/>
                  <a:pt x="279454" y="-5562"/>
                  <a:pt x="408839" y="0"/>
                </a:cubicBezTo>
                <a:cubicBezTo>
                  <a:pt x="538224" y="5562"/>
                  <a:pt x="813620" y="23190"/>
                  <a:pt x="1079068" y="0"/>
                </a:cubicBezTo>
                <a:cubicBezTo>
                  <a:pt x="1344516" y="-23190"/>
                  <a:pt x="1330052" y="-19093"/>
                  <a:pt x="1575037" y="0"/>
                </a:cubicBezTo>
                <a:cubicBezTo>
                  <a:pt x="1820022" y="19093"/>
                  <a:pt x="2036152" y="19761"/>
                  <a:pt x="2158135" y="0"/>
                </a:cubicBezTo>
                <a:cubicBezTo>
                  <a:pt x="2280118" y="-19761"/>
                  <a:pt x="2734770" y="11874"/>
                  <a:pt x="2915493" y="0"/>
                </a:cubicBezTo>
                <a:cubicBezTo>
                  <a:pt x="3096216" y="-11874"/>
                  <a:pt x="3248377" y="-11776"/>
                  <a:pt x="3411462" y="0"/>
                </a:cubicBezTo>
                <a:cubicBezTo>
                  <a:pt x="3574547" y="11776"/>
                  <a:pt x="4008871" y="21414"/>
                  <a:pt x="4168820" y="0"/>
                </a:cubicBezTo>
                <a:cubicBezTo>
                  <a:pt x="4328769" y="-21414"/>
                  <a:pt x="4695434" y="27906"/>
                  <a:pt x="4839048" y="0"/>
                </a:cubicBezTo>
                <a:cubicBezTo>
                  <a:pt x="4982662" y="-27906"/>
                  <a:pt x="5351941" y="7109"/>
                  <a:pt x="5596406" y="0"/>
                </a:cubicBezTo>
                <a:cubicBezTo>
                  <a:pt x="5840871" y="-7109"/>
                  <a:pt x="6021255" y="-25968"/>
                  <a:pt x="6266635" y="0"/>
                </a:cubicBezTo>
                <a:cubicBezTo>
                  <a:pt x="6512015" y="25968"/>
                  <a:pt x="6652890" y="-19230"/>
                  <a:pt x="6849733" y="0"/>
                </a:cubicBezTo>
                <a:cubicBezTo>
                  <a:pt x="7046576" y="19230"/>
                  <a:pt x="7225230" y="-31381"/>
                  <a:pt x="7519962" y="0"/>
                </a:cubicBezTo>
                <a:cubicBezTo>
                  <a:pt x="7814694" y="31381"/>
                  <a:pt x="7835166" y="11"/>
                  <a:pt x="7928801" y="0"/>
                </a:cubicBezTo>
                <a:cubicBezTo>
                  <a:pt x="8022436" y="-11"/>
                  <a:pt x="8327748" y="15118"/>
                  <a:pt x="8712968" y="0"/>
                </a:cubicBezTo>
                <a:cubicBezTo>
                  <a:pt x="8698813" y="117708"/>
                  <a:pt x="8709778" y="294961"/>
                  <a:pt x="8712968" y="554084"/>
                </a:cubicBezTo>
                <a:cubicBezTo>
                  <a:pt x="8716158" y="813207"/>
                  <a:pt x="8739214" y="906342"/>
                  <a:pt x="8712968" y="1178903"/>
                </a:cubicBezTo>
                <a:cubicBezTo>
                  <a:pt x="8564205" y="1146791"/>
                  <a:pt x="8318938" y="1161682"/>
                  <a:pt x="8042740" y="1178903"/>
                </a:cubicBezTo>
                <a:cubicBezTo>
                  <a:pt x="7766542" y="1196124"/>
                  <a:pt x="7607790" y="1181078"/>
                  <a:pt x="7459641" y="1178903"/>
                </a:cubicBezTo>
                <a:cubicBezTo>
                  <a:pt x="7311492" y="1176728"/>
                  <a:pt x="6984593" y="1205660"/>
                  <a:pt x="6615153" y="1178903"/>
                </a:cubicBezTo>
                <a:cubicBezTo>
                  <a:pt x="6245713" y="1152146"/>
                  <a:pt x="6113518" y="1203141"/>
                  <a:pt x="5770666" y="1178903"/>
                </a:cubicBezTo>
                <a:cubicBezTo>
                  <a:pt x="5427814" y="1154665"/>
                  <a:pt x="5343254" y="1178150"/>
                  <a:pt x="4926178" y="1178903"/>
                </a:cubicBezTo>
                <a:cubicBezTo>
                  <a:pt x="4509102" y="1179656"/>
                  <a:pt x="4463303" y="1156096"/>
                  <a:pt x="4343079" y="1178903"/>
                </a:cubicBezTo>
                <a:cubicBezTo>
                  <a:pt x="4222855" y="1201710"/>
                  <a:pt x="3668337" y="1184161"/>
                  <a:pt x="3498592" y="1178903"/>
                </a:cubicBezTo>
                <a:cubicBezTo>
                  <a:pt x="3328847" y="1173645"/>
                  <a:pt x="3157442" y="1186194"/>
                  <a:pt x="3002623" y="1178903"/>
                </a:cubicBezTo>
                <a:cubicBezTo>
                  <a:pt x="2847804" y="1171612"/>
                  <a:pt x="2703026" y="1168122"/>
                  <a:pt x="2593784" y="1178903"/>
                </a:cubicBezTo>
                <a:cubicBezTo>
                  <a:pt x="2484542" y="1189684"/>
                  <a:pt x="2247217" y="1185289"/>
                  <a:pt x="1923555" y="1178903"/>
                </a:cubicBezTo>
                <a:cubicBezTo>
                  <a:pt x="1599893" y="1172517"/>
                  <a:pt x="1418718" y="1214301"/>
                  <a:pt x="1079068" y="1178903"/>
                </a:cubicBezTo>
                <a:cubicBezTo>
                  <a:pt x="739418" y="1143505"/>
                  <a:pt x="233260" y="1204085"/>
                  <a:pt x="0" y="1178903"/>
                </a:cubicBezTo>
                <a:cubicBezTo>
                  <a:pt x="-11688" y="948265"/>
                  <a:pt x="-8526" y="709716"/>
                  <a:pt x="0" y="565873"/>
                </a:cubicBezTo>
                <a:cubicBezTo>
                  <a:pt x="8526" y="422030"/>
                  <a:pt x="-8776" y="139570"/>
                  <a:pt x="0" y="0"/>
                </a:cubicBezTo>
                <a:close/>
              </a:path>
              <a:path w="8712968" h="1178903" stroke="0" extrusionOk="0">
                <a:moveTo>
                  <a:pt x="0" y="0"/>
                </a:moveTo>
                <a:cubicBezTo>
                  <a:pt x="203396" y="9447"/>
                  <a:pt x="463824" y="24524"/>
                  <a:pt x="670228" y="0"/>
                </a:cubicBezTo>
                <a:cubicBezTo>
                  <a:pt x="876632" y="-24524"/>
                  <a:pt x="921053" y="1061"/>
                  <a:pt x="1079068" y="0"/>
                </a:cubicBezTo>
                <a:cubicBezTo>
                  <a:pt x="1237083" y="-1061"/>
                  <a:pt x="1400682" y="-16030"/>
                  <a:pt x="1662166" y="0"/>
                </a:cubicBezTo>
                <a:cubicBezTo>
                  <a:pt x="1923650" y="16030"/>
                  <a:pt x="2021954" y="7330"/>
                  <a:pt x="2158135" y="0"/>
                </a:cubicBezTo>
                <a:cubicBezTo>
                  <a:pt x="2294316" y="-7330"/>
                  <a:pt x="2385402" y="-18414"/>
                  <a:pt x="2566974" y="0"/>
                </a:cubicBezTo>
                <a:cubicBezTo>
                  <a:pt x="2748546" y="18414"/>
                  <a:pt x="2959114" y="-19769"/>
                  <a:pt x="3062943" y="0"/>
                </a:cubicBezTo>
                <a:cubicBezTo>
                  <a:pt x="3166772" y="19769"/>
                  <a:pt x="3522185" y="-27408"/>
                  <a:pt x="3733172" y="0"/>
                </a:cubicBezTo>
                <a:cubicBezTo>
                  <a:pt x="3944159" y="27408"/>
                  <a:pt x="4128242" y="-11862"/>
                  <a:pt x="4316270" y="0"/>
                </a:cubicBezTo>
                <a:cubicBezTo>
                  <a:pt x="4504298" y="11862"/>
                  <a:pt x="4650763" y="4620"/>
                  <a:pt x="4812239" y="0"/>
                </a:cubicBezTo>
                <a:cubicBezTo>
                  <a:pt x="4973715" y="-4620"/>
                  <a:pt x="5116111" y="652"/>
                  <a:pt x="5395338" y="0"/>
                </a:cubicBezTo>
                <a:cubicBezTo>
                  <a:pt x="5674565" y="-652"/>
                  <a:pt x="5821899" y="17870"/>
                  <a:pt x="6065566" y="0"/>
                </a:cubicBezTo>
                <a:cubicBezTo>
                  <a:pt x="6309233" y="-17870"/>
                  <a:pt x="6663256" y="13880"/>
                  <a:pt x="6822924" y="0"/>
                </a:cubicBezTo>
                <a:cubicBezTo>
                  <a:pt x="6982592" y="-13880"/>
                  <a:pt x="7092815" y="-339"/>
                  <a:pt x="7231763" y="0"/>
                </a:cubicBezTo>
                <a:cubicBezTo>
                  <a:pt x="7370711" y="339"/>
                  <a:pt x="7700717" y="-31242"/>
                  <a:pt x="7901992" y="0"/>
                </a:cubicBezTo>
                <a:cubicBezTo>
                  <a:pt x="8103267" y="31242"/>
                  <a:pt x="8308044" y="-29336"/>
                  <a:pt x="8712968" y="0"/>
                </a:cubicBezTo>
                <a:cubicBezTo>
                  <a:pt x="8706401" y="122896"/>
                  <a:pt x="8712324" y="406995"/>
                  <a:pt x="8712968" y="577662"/>
                </a:cubicBezTo>
                <a:cubicBezTo>
                  <a:pt x="8713612" y="748329"/>
                  <a:pt x="8690027" y="1021703"/>
                  <a:pt x="8712968" y="1178903"/>
                </a:cubicBezTo>
                <a:cubicBezTo>
                  <a:pt x="8542695" y="1176843"/>
                  <a:pt x="8464228" y="1180840"/>
                  <a:pt x="8304129" y="1178903"/>
                </a:cubicBezTo>
                <a:cubicBezTo>
                  <a:pt x="8144030" y="1176966"/>
                  <a:pt x="7893122" y="1150697"/>
                  <a:pt x="7546771" y="1178903"/>
                </a:cubicBezTo>
                <a:cubicBezTo>
                  <a:pt x="7200420" y="1207109"/>
                  <a:pt x="7238619" y="1195163"/>
                  <a:pt x="6963672" y="1178903"/>
                </a:cubicBezTo>
                <a:cubicBezTo>
                  <a:pt x="6688725" y="1162643"/>
                  <a:pt x="6484428" y="1211699"/>
                  <a:pt x="6206314" y="1178903"/>
                </a:cubicBezTo>
                <a:cubicBezTo>
                  <a:pt x="5928200" y="1146107"/>
                  <a:pt x="5701810" y="1151085"/>
                  <a:pt x="5536086" y="1178903"/>
                </a:cubicBezTo>
                <a:cubicBezTo>
                  <a:pt x="5370362" y="1206721"/>
                  <a:pt x="5099786" y="1192873"/>
                  <a:pt x="4865858" y="1178903"/>
                </a:cubicBezTo>
                <a:cubicBezTo>
                  <a:pt x="4631930" y="1164933"/>
                  <a:pt x="4420748" y="1208276"/>
                  <a:pt x="4195629" y="1178903"/>
                </a:cubicBezTo>
                <a:cubicBezTo>
                  <a:pt x="3970510" y="1149530"/>
                  <a:pt x="3762175" y="1197829"/>
                  <a:pt x="3612531" y="1178903"/>
                </a:cubicBezTo>
                <a:cubicBezTo>
                  <a:pt x="3462887" y="1159977"/>
                  <a:pt x="3310379" y="1193268"/>
                  <a:pt x="3203691" y="1178903"/>
                </a:cubicBezTo>
                <a:cubicBezTo>
                  <a:pt x="3097003" y="1164538"/>
                  <a:pt x="2985393" y="1163392"/>
                  <a:pt x="2794852" y="1178903"/>
                </a:cubicBezTo>
                <a:cubicBezTo>
                  <a:pt x="2604311" y="1194414"/>
                  <a:pt x="2534074" y="1194465"/>
                  <a:pt x="2386013" y="1178903"/>
                </a:cubicBezTo>
                <a:cubicBezTo>
                  <a:pt x="2237952" y="1163341"/>
                  <a:pt x="2179759" y="1158678"/>
                  <a:pt x="1977174" y="1178903"/>
                </a:cubicBezTo>
                <a:cubicBezTo>
                  <a:pt x="1774589" y="1199128"/>
                  <a:pt x="1454007" y="1172717"/>
                  <a:pt x="1219816" y="1178903"/>
                </a:cubicBezTo>
                <a:cubicBezTo>
                  <a:pt x="985625" y="1185089"/>
                  <a:pt x="912597" y="1186991"/>
                  <a:pt x="723847" y="1178903"/>
                </a:cubicBezTo>
                <a:cubicBezTo>
                  <a:pt x="535097" y="1170815"/>
                  <a:pt x="324415" y="1151182"/>
                  <a:pt x="0" y="1178903"/>
                </a:cubicBezTo>
                <a:cubicBezTo>
                  <a:pt x="19416" y="946479"/>
                  <a:pt x="3348" y="877629"/>
                  <a:pt x="0" y="601241"/>
                </a:cubicBezTo>
                <a:cubicBezTo>
                  <a:pt x="-3348" y="324853"/>
                  <a:pt x="-29453" y="251888"/>
                  <a:pt x="0" y="0"/>
                </a:cubicBezTo>
                <a:close/>
              </a:path>
            </a:pathLst>
          </a:custGeom>
          <a:ln>
            <a:noFill/>
            <a:prstDash val="lgDash"/>
            <a:extLst>
              <a:ext uri="{C807C97D-BFC1-408E-A445-0C87EB9F89A2}">
                <ask:lineSketchStyleProps xmlns:ask="http://schemas.microsoft.com/office/drawing/2018/sketchyshapes" sd="3049178785">
                  <a:custGeom>
                    <a:avLst/>
                    <a:gdLst>
                      <a:gd name="connsiteX0" fmla="*/ 0 w 3239167"/>
                      <a:gd name="connsiteY0" fmla="*/ 0 h 706866"/>
                      <a:gd name="connsiteX1" fmla="*/ 151991 w 3239167"/>
                      <a:gd name="connsiteY1" fmla="*/ 0 h 706866"/>
                      <a:gd name="connsiteX2" fmla="*/ 401158 w 3239167"/>
                      <a:gd name="connsiteY2" fmla="*/ 0 h 706866"/>
                      <a:gd name="connsiteX3" fmla="*/ 585541 w 3239167"/>
                      <a:gd name="connsiteY3" fmla="*/ 0 h 706866"/>
                      <a:gd name="connsiteX4" fmla="*/ 802316 w 3239167"/>
                      <a:gd name="connsiteY4" fmla="*/ 0 h 706866"/>
                      <a:gd name="connsiteX5" fmla="*/ 1083875 w 3239167"/>
                      <a:gd name="connsiteY5" fmla="*/ 0 h 706866"/>
                      <a:gd name="connsiteX6" fmla="*/ 1268258 w 3239167"/>
                      <a:gd name="connsiteY6" fmla="*/ 0 h 706866"/>
                      <a:gd name="connsiteX7" fmla="*/ 1549816 w 3239167"/>
                      <a:gd name="connsiteY7" fmla="*/ 0 h 706866"/>
                      <a:gd name="connsiteX8" fmla="*/ 1798983 w 3239167"/>
                      <a:gd name="connsiteY8" fmla="*/ 0 h 706866"/>
                      <a:gd name="connsiteX9" fmla="*/ 2080541 w 3239167"/>
                      <a:gd name="connsiteY9" fmla="*/ 0 h 706866"/>
                      <a:gd name="connsiteX10" fmla="*/ 2329708 w 3239167"/>
                      <a:gd name="connsiteY10" fmla="*/ 0 h 706866"/>
                      <a:gd name="connsiteX11" fmla="*/ 2546483 w 3239167"/>
                      <a:gd name="connsiteY11" fmla="*/ 0 h 706866"/>
                      <a:gd name="connsiteX12" fmla="*/ 2795650 w 3239167"/>
                      <a:gd name="connsiteY12" fmla="*/ 0 h 706866"/>
                      <a:gd name="connsiteX13" fmla="*/ 2947642 w 3239167"/>
                      <a:gd name="connsiteY13" fmla="*/ 0 h 706866"/>
                      <a:gd name="connsiteX14" fmla="*/ 3239167 w 3239167"/>
                      <a:gd name="connsiteY14" fmla="*/ 0 h 706866"/>
                      <a:gd name="connsiteX15" fmla="*/ 3239167 w 3239167"/>
                      <a:gd name="connsiteY15" fmla="*/ 332226 h 706866"/>
                      <a:gd name="connsiteX16" fmla="*/ 3239167 w 3239167"/>
                      <a:gd name="connsiteY16" fmla="*/ 706866 h 706866"/>
                      <a:gd name="connsiteX17" fmla="*/ 2990000 w 3239167"/>
                      <a:gd name="connsiteY17" fmla="*/ 706866 h 706866"/>
                      <a:gd name="connsiteX18" fmla="*/ 2773225 w 3239167"/>
                      <a:gd name="connsiteY18" fmla="*/ 706866 h 706866"/>
                      <a:gd name="connsiteX19" fmla="*/ 2459275 w 3239167"/>
                      <a:gd name="connsiteY19" fmla="*/ 706866 h 706866"/>
                      <a:gd name="connsiteX20" fmla="*/ 2145325 w 3239167"/>
                      <a:gd name="connsiteY20" fmla="*/ 706866 h 706866"/>
                      <a:gd name="connsiteX21" fmla="*/ 1831375 w 3239167"/>
                      <a:gd name="connsiteY21" fmla="*/ 706866 h 706866"/>
                      <a:gd name="connsiteX22" fmla="*/ 1614600 w 3239167"/>
                      <a:gd name="connsiteY22" fmla="*/ 706866 h 706866"/>
                      <a:gd name="connsiteX23" fmla="*/ 1300650 w 3239167"/>
                      <a:gd name="connsiteY23" fmla="*/ 706866 h 706866"/>
                      <a:gd name="connsiteX24" fmla="*/ 1116266 w 3239167"/>
                      <a:gd name="connsiteY24" fmla="*/ 706866 h 706866"/>
                      <a:gd name="connsiteX25" fmla="*/ 964275 w 3239167"/>
                      <a:gd name="connsiteY25" fmla="*/ 706866 h 706866"/>
                      <a:gd name="connsiteX26" fmla="*/ 715108 w 3239167"/>
                      <a:gd name="connsiteY26" fmla="*/ 706866 h 706866"/>
                      <a:gd name="connsiteX27" fmla="*/ 401158 w 3239167"/>
                      <a:gd name="connsiteY27" fmla="*/ 706866 h 706866"/>
                      <a:gd name="connsiteX28" fmla="*/ 0 w 3239167"/>
                      <a:gd name="connsiteY28" fmla="*/ 706866 h 706866"/>
                      <a:gd name="connsiteX29" fmla="*/ 0 w 3239167"/>
                      <a:gd name="connsiteY29" fmla="*/ 339295 h 706866"/>
                      <a:gd name="connsiteX30" fmla="*/ 0 w 3239167"/>
                      <a:gd name="connsiteY30" fmla="*/ 0 h 706866"/>
                      <a:gd name="connsiteX0" fmla="*/ 0 w 3239167"/>
                      <a:gd name="connsiteY0" fmla="*/ 0 h 706866"/>
                      <a:gd name="connsiteX1" fmla="*/ 249166 w 3239167"/>
                      <a:gd name="connsiteY1" fmla="*/ 0 h 706866"/>
                      <a:gd name="connsiteX2" fmla="*/ 401158 w 3239167"/>
                      <a:gd name="connsiteY2" fmla="*/ 0 h 706866"/>
                      <a:gd name="connsiteX3" fmla="*/ 617933 w 3239167"/>
                      <a:gd name="connsiteY3" fmla="*/ 0 h 706866"/>
                      <a:gd name="connsiteX4" fmla="*/ 802316 w 3239167"/>
                      <a:gd name="connsiteY4" fmla="*/ 0 h 706866"/>
                      <a:gd name="connsiteX5" fmla="*/ 954308 w 3239167"/>
                      <a:gd name="connsiteY5" fmla="*/ 0 h 706866"/>
                      <a:gd name="connsiteX6" fmla="*/ 1138691 w 3239167"/>
                      <a:gd name="connsiteY6" fmla="*/ 0 h 706866"/>
                      <a:gd name="connsiteX7" fmla="*/ 1387858 w 3239167"/>
                      <a:gd name="connsiteY7" fmla="*/ 0 h 706866"/>
                      <a:gd name="connsiteX8" fmla="*/ 1604633 w 3239167"/>
                      <a:gd name="connsiteY8" fmla="*/ 0 h 706866"/>
                      <a:gd name="connsiteX9" fmla="*/ 1789016 w 3239167"/>
                      <a:gd name="connsiteY9" fmla="*/ 0 h 706866"/>
                      <a:gd name="connsiteX10" fmla="*/ 2005791 w 3239167"/>
                      <a:gd name="connsiteY10" fmla="*/ 0 h 706866"/>
                      <a:gd name="connsiteX11" fmla="*/ 2254958 w 3239167"/>
                      <a:gd name="connsiteY11" fmla="*/ 0 h 706866"/>
                      <a:gd name="connsiteX12" fmla="*/ 2536516 w 3239167"/>
                      <a:gd name="connsiteY12" fmla="*/ 0 h 706866"/>
                      <a:gd name="connsiteX13" fmla="*/ 2688508 w 3239167"/>
                      <a:gd name="connsiteY13" fmla="*/ 0 h 706866"/>
                      <a:gd name="connsiteX14" fmla="*/ 2937675 w 3239167"/>
                      <a:gd name="connsiteY14" fmla="*/ 0 h 706866"/>
                      <a:gd name="connsiteX15" fmla="*/ 3239167 w 3239167"/>
                      <a:gd name="connsiteY15" fmla="*/ 0 h 706866"/>
                      <a:gd name="connsiteX16" fmla="*/ 3239167 w 3239167"/>
                      <a:gd name="connsiteY16" fmla="*/ 346364 h 706866"/>
                      <a:gd name="connsiteX17" fmla="*/ 3239167 w 3239167"/>
                      <a:gd name="connsiteY17" fmla="*/ 706866 h 706866"/>
                      <a:gd name="connsiteX18" fmla="*/ 3087175 w 3239167"/>
                      <a:gd name="connsiteY18" fmla="*/ 706866 h 706866"/>
                      <a:gd name="connsiteX19" fmla="*/ 2805617 w 3239167"/>
                      <a:gd name="connsiteY19" fmla="*/ 706866 h 706866"/>
                      <a:gd name="connsiteX20" fmla="*/ 2588841 w 3239167"/>
                      <a:gd name="connsiteY20" fmla="*/ 706866 h 706866"/>
                      <a:gd name="connsiteX21" fmla="*/ 2307283 w 3239167"/>
                      <a:gd name="connsiteY21" fmla="*/ 706866 h 706866"/>
                      <a:gd name="connsiteX22" fmla="*/ 2058116 w 3239167"/>
                      <a:gd name="connsiteY22" fmla="*/ 706866 h 706866"/>
                      <a:gd name="connsiteX23" fmla="*/ 1808950 w 3239167"/>
                      <a:gd name="connsiteY23" fmla="*/ 706866 h 706866"/>
                      <a:gd name="connsiteX24" fmla="*/ 1559783 w 3239167"/>
                      <a:gd name="connsiteY24" fmla="*/ 706866 h 706866"/>
                      <a:gd name="connsiteX25" fmla="*/ 1343008 w 3239167"/>
                      <a:gd name="connsiteY25" fmla="*/ 706866 h 706866"/>
                      <a:gd name="connsiteX26" fmla="*/ 1191016 w 3239167"/>
                      <a:gd name="connsiteY26" fmla="*/ 706866 h 706866"/>
                      <a:gd name="connsiteX27" fmla="*/ 1039025 w 3239167"/>
                      <a:gd name="connsiteY27" fmla="*/ 706866 h 706866"/>
                      <a:gd name="connsiteX28" fmla="*/ 887033 w 3239167"/>
                      <a:gd name="connsiteY28" fmla="*/ 706866 h 706866"/>
                      <a:gd name="connsiteX29" fmla="*/ 735041 w 3239167"/>
                      <a:gd name="connsiteY29" fmla="*/ 706866 h 706866"/>
                      <a:gd name="connsiteX30" fmla="*/ 453483 w 3239167"/>
                      <a:gd name="connsiteY30" fmla="*/ 706866 h 706866"/>
                      <a:gd name="connsiteX31" fmla="*/ 269100 w 3239167"/>
                      <a:gd name="connsiteY31" fmla="*/ 706866 h 706866"/>
                      <a:gd name="connsiteX32" fmla="*/ 0 w 3239167"/>
                      <a:gd name="connsiteY32" fmla="*/ 706866 h 706866"/>
                      <a:gd name="connsiteX33" fmla="*/ 0 w 3239167"/>
                      <a:gd name="connsiteY33" fmla="*/ 360501 h 706866"/>
                      <a:gd name="connsiteX34" fmla="*/ 0 w 3239167"/>
                      <a:gd name="connsiteY34" fmla="*/ 0 h 70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39167" h="706866" fill="none" extrusionOk="0">
                        <a:moveTo>
                          <a:pt x="0" y="0"/>
                        </a:moveTo>
                        <a:cubicBezTo>
                          <a:pt x="46110" y="3523"/>
                          <a:pt x="102605" y="2186"/>
                          <a:pt x="151991" y="0"/>
                        </a:cubicBezTo>
                        <a:cubicBezTo>
                          <a:pt x="201278" y="19845"/>
                          <a:pt x="301326" y="10614"/>
                          <a:pt x="401158" y="0"/>
                        </a:cubicBezTo>
                        <a:cubicBezTo>
                          <a:pt x="499606" y="-13040"/>
                          <a:pt x="494623" y="-11372"/>
                          <a:pt x="585541" y="0"/>
                        </a:cubicBezTo>
                        <a:cubicBezTo>
                          <a:pt x="685285" y="15655"/>
                          <a:pt x="754719" y="15482"/>
                          <a:pt x="802316" y="0"/>
                        </a:cubicBezTo>
                        <a:cubicBezTo>
                          <a:pt x="846101" y="-11238"/>
                          <a:pt x="1015061" y="5978"/>
                          <a:pt x="1083875" y="0"/>
                        </a:cubicBezTo>
                        <a:cubicBezTo>
                          <a:pt x="1150660" y="-2917"/>
                          <a:pt x="1217771" y="-8718"/>
                          <a:pt x="1268258" y="0"/>
                        </a:cubicBezTo>
                        <a:cubicBezTo>
                          <a:pt x="1336902" y="4048"/>
                          <a:pt x="1480393" y="1681"/>
                          <a:pt x="1549816" y="0"/>
                        </a:cubicBezTo>
                        <a:cubicBezTo>
                          <a:pt x="1620818" y="-11299"/>
                          <a:pt x="1733904" y="10372"/>
                          <a:pt x="1798983" y="0"/>
                        </a:cubicBezTo>
                        <a:cubicBezTo>
                          <a:pt x="1858873" y="-11327"/>
                          <a:pt x="1991155" y="7050"/>
                          <a:pt x="2080541" y="0"/>
                        </a:cubicBezTo>
                        <a:cubicBezTo>
                          <a:pt x="2182960" y="7097"/>
                          <a:pt x="2233310" y="-24456"/>
                          <a:pt x="2329708" y="0"/>
                        </a:cubicBezTo>
                        <a:cubicBezTo>
                          <a:pt x="2422047" y="23166"/>
                          <a:pt x="2476678" y="-4693"/>
                          <a:pt x="2546483" y="0"/>
                        </a:cubicBezTo>
                        <a:cubicBezTo>
                          <a:pt x="2622870" y="-4568"/>
                          <a:pt x="2682059" y="-12070"/>
                          <a:pt x="2795650" y="0"/>
                        </a:cubicBezTo>
                        <a:cubicBezTo>
                          <a:pt x="2904291" y="18407"/>
                          <a:pt x="2915583" y="-2625"/>
                          <a:pt x="2947642" y="0"/>
                        </a:cubicBezTo>
                        <a:cubicBezTo>
                          <a:pt x="2997232" y="-22323"/>
                          <a:pt x="3072626" y="5995"/>
                          <a:pt x="3239167" y="0"/>
                        </a:cubicBezTo>
                        <a:cubicBezTo>
                          <a:pt x="3246770" y="71436"/>
                          <a:pt x="3249793" y="179578"/>
                          <a:pt x="3239167" y="332226"/>
                        </a:cubicBezTo>
                        <a:cubicBezTo>
                          <a:pt x="3232106" y="483262"/>
                          <a:pt x="3246257" y="543394"/>
                          <a:pt x="3239167" y="706866"/>
                        </a:cubicBezTo>
                        <a:cubicBezTo>
                          <a:pt x="3170036" y="689297"/>
                          <a:pt x="3091759" y="711556"/>
                          <a:pt x="2990000" y="706866"/>
                        </a:cubicBezTo>
                        <a:cubicBezTo>
                          <a:pt x="2892448" y="712175"/>
                          <a:pt x="2829638" y="708920"/>
                          <a:pt x="2773225" y="706866"/>
                        </a:cubicBezTo>
                        <a:cubicBezTo>
                          <a:pt x="2743726" y="714898"/>
                          <a:pt x="2606657" y="727042"/>
                          <a:pt x="2459275" y="706866"/>
                        </a:cubicBezTo>
                        <a:cubicBezTo>
                          <a:pt x="2320938" y="689588"/>
                          <a:pt x="2277105" y="722034"/>
                          <a:pt x="2145325" y="706866"/>
                        </a:cubicBezTo>
                        <a:cubicBezTo>
                          <a:pt x="2026117" y="691042"/>
                          <a:pt x="1983689" y="705734"/>
                          <a:pt x="1831375" y="706866"/>
                        </a:cubicBezTo>
                        <a:cubicBezTo>
                          <a:pt x="1676327" y="711371"/>
                          <a:pt x="1663374" y="694132"/>
                          <a:pt x="1614600" y="706866"/>
                        </a:cubicBezTo>
                        <a:cubicBezTo>
                          <a:pt x="1567229" y="731042"/>
                          <a:pt x="1360559" y="721768"/>
                          <a:pt x="1300650" y="706866"/>
                        </a:cubicBezTo>
                        <a:cubicBezTo>
                          <a:pt x="1234793" y="702440"/>
                          <a:pt x="1171918" y="707739"/>
                          <a:pt x="1116266" y="706866"/>
                        </a:cubicBezTo>
                        <a:cubicBezTo>
                          <a:pt x="1065566" y="702839"/>
                          <a:pt x="1014526" y="702157"/>
                          <a:pt x="964275" y="706866"/>
                        </a:cubicBezTo>
                        <a:cubicBezTo>
                          <a:pt x="918712" y="711763"/>
                          <a:pt x="844721" y="701228"/>
                          <a:pt x="715108" y="706866"/>
                        </a:cubicBezTo>
                        <a:cubicBezTo>
                          <a:pt x="589219" y="693350"/>
                          <a:pt x="542131" y="726610"/>
                          <a:pt x="401158" y="706866"/>
                        </a:cubicBezTo>
                        <a:cubicBezTo>
                          <a:pt x="289135" y="687635"/>
                          <a:pt x="103414" y="708638"/>
                          <a:pt x="0" y="706866"/>
                        </a:cubicBezTo>
                        <a:cubicBezTo>
                          <a:pt x="-5469" y="570255"/>
                          <a:pt x="9665" y="419505"/>
                          <a:pt x="0" y="339295"/>
                        </a:cubicBezTo>
                        <a:cubicBezTo>
                          <a:pt x="3146" y="259719"/>
                          <a:pt x="-10489" y="88274"/>
                          <a:pt x="0" y="0"/>
                        </a:cubicBezTo>
                        <a:close/>
                      </a:path>
                      <a:path w="3239167" h="706866" stroke="0" extrusionOk="0">
                        <a:moveTo>
                          <a:pt x="0" y="0"/>
                        </a:moveTo>
                        <a:cubicBezTo>
                          <a:pt x="71413" y="-10018"/>
                          <a:pt x="174386" y="17543"/>
                          <a:pt x="249166" y="0"/>
                        </a:cubicBezTo>
                        <a:cubicBezTo>
                          <a:pt x="324745" y="-15880"/>
                          <a:pt x="345308" y="1472"/>
                          <a:pt x="401158" y="0"/>
                        </a:cubicBezTo>
                        <a:cubicBezTo>
                          <a:pt x="457176" y="-6251"/>
                          <a:pt x="528954" y="-16205"/>
                          <a:pt x="617933" y="0"/>
                        </a:cubicBezTo>
                        <a:cubicBezTo>
                          <a:pt x="715117" y="7573"/>
                          <a:pt x="746815" y="202"/>
                          <a:pt x="802316" y="0"/>
                        </a:cubicBezTo>
                        <a:cubicBezTo>
                          <a:pt x="852693" y="-3363"/>
                          <a:pt x="882570" y="-13422"/>
                          <a:pt x="954308" y="0"/>
                        </a:cubicBezTo>
                        <a:cubicBezTo>
                          <a:pt x="1021740" y="17973"/>
                          <a:pt x="1100547" y="-10570"/>
                          <a:pt x="1138691" y="0"/>
                        </a:cubicBezTo>
                        <a:cubicBezTo>
                          <a:pt x="1178496" y="-6086"/>
                          <a:pt x="1300714" y="-18721"/>
                          <a:pt x="1387858" y="0"/>
                        </a:cubicBezTo>
                        <a:cubicBezTo>
                          <a:pt x="1464021" y="26537"/>
                          <a:pt x="1536012" y="7426"/>
                          <a:pt x="1604633" y="0"/>
                        </a:cubicBezTo>
                        <a:cubicBezTo>
                          <a:pt x="1683432" y="14376"/>
                          <a:pt x="1731288" y="838"/>
                          <a:pt x="1789016" y="0"/>
                        </a:cubicBezTo>
                        <a:cubicBezTo>
                          <a:pt x="1854022" y="-7954"/>
                          <a:pt x="1911285" y="2310"/>
                          <a:pt x="2005791" y="0"/>
                        </a:cubicBezTo>
                        <a:cubicBezTo>
                          <a:pt x="2114023" y="9762"/>
                          <a:pt x="2153579" y="10594"/>
                          <a:pt x="2254958" y="0"/>
                        </a:cubicBezTo>
                        <a:cubicBezTo>
                          <a:pt x="2346162" y="-8625"/>
                          <a:pt x="2482222" y="4129"/>
                          <a:pt x="2536516" y="0"/>
                        </a:cubicBezTo>
                        <a:cubicBezTo>
                          <a:pt x="2597338" y="-6340"/>
                          <a:pt x="2637228" y="1566"/>
                          <a:pt x="2688508" y="0"/>
                        </a:cubicBezTo>
                        <a:cubicBezTo>
                          <a:pt x="2744905" y="16167"/>
                          <a:pt x="2872547" y="-24480"/>
                          <a:pt x="2937675" y="0"/>
                        </a:cubicBezTo>
                        <a:cubicBezTo>
                          <a:pt x="3026341" y="8620"/>
                          <a:pt x="3073706" y="-20264"/>
                          <a:pt x="3239167" y="0"/>
                        </a:cubicBezTo>
                        <a:cubicBezTo>
                          <a:pt x="3237441" y="61081"/>
                          <a:pt x="3248288" y="245171"/>
                          <a:pt x="3239167" y="346364"/>
                        </a:cubicBezTo>
                        <a:cubicBezTo>
                          <a:pt x="3229826" y="453992"/>
                          <a:pt x="3218599" y="625939"/>
                          <a:pt x="3239167" y="706866"/>
                        </a:cubicBezTo>
                        <a:cubicBezTo>
                          <a:pt x="3175924" y="706560"/>
                          <a:pt x="3147062" y="706467"/>
                          <a:pt x="3087175" y="706866"/>
                        </a:cubicBezTo>
                        <a:cubicBezTo>
                          <a:pt x="3024519" y="688060"/>
                          <a:pt x="2937481" y="699600"/>
                          <a:pt x="2805617" y="706866"/>
                        </a:cubicBezTo>
                        <a:cubicBezTo>
                          <a:pt x="2680465" y="723033"/>
                          <a:pt x="2691263" y="719127"/>
                          <a:pt x="2588841" y="706866"/>
                        </a:cubicBezTo>
                        <a:cubicBezTo>
                          <a:pt x="2500682" y="694263"/>
                          <a:pt x="2413277" y="739556"/>
                          <a:pt x="2307283" y="706866"/>
                        </a:cubicBezTo>
                        <a:cubicBezTo>
                          <a:pt x="2192496" y="679016"/>
                          <a:pt x="2109875" y="702511"/>
                          <a:pt x="2058116" y="706866"/>
                        </a:cubicBezTo>
                        <a:cubicBezTo>
                          <a:pt x="1996841" y="726706"/>
                          <a:pt x="1894263" y="726578"/>
                          <a:pt x="1808950" y="706866"/>
                        </a:cubicBezTo>
                        <a:cubicBezTo>
                          <a:pt x="1723661" y="717436"/>
                          <a:pt x="1647117" y="732504"/>
                          <a:pt x="1559783" y="706866"/>
                        </a:cubicBezTo>
                        <a:cubicBezTo>
                          <a:pt x="1468948" y="676994"/>
                          <a:pt x="1395533" y="720911"/>
                          <a:pt x="1343008" y="706866"/>
                        </a:cubicBezTo>
                        <a:cubicBezTo>
                          <a:pt x="1290097" y="704468"/>
                          <a:pt x="1223224" y="721617"/>
                          <a:pt x="1191016" y="706866"/>
                        </a:cubicBezTo>
                        <a:cubicBezTo>
                          <a:pt x="1154996" y="691924"/>
                          <a:pt x="1110998" y="702776"/>
                          <a:pt x="1039025" y="706866"/>
                        </a:cubicBezTo>
                        <a:cubicBezTo>
                          <a:pt x="965600" y="712098"/>
                          <a:pt x="942798" y="711802"/>
                          <a:pt x="887033" y="706866"/>
                        </a:cubicBezTo>
                        <a:cubicBezTo>
                          <a:pt x="831866" y="697020"/>
                          <a:pt x="807498" y="693214"/>
                          <a:pt x="735041" y="706866"/>
                        </a:cubicBezTo>
                        <a:cubicBezTo>
                          <a:pt x="655793" y="728112"/>
                          <a:pt x="547740" y="701626"/>
                          <a:pt x="453483" y="706866"/>
                        </a:cubicBezTo>
                        <a:cubicBezTo>
                          <a:pt x="365963" y="709313"/>
                          <a:pt x="339410" y="709938"/>
                          <a:pt x="269100" y="706866"/>
                        </a:cubicBezTo>
                        <a:cubicBezTo>
                          <a:pt x="188987" y="704808"/>
                          <a:pt x="117761" y="697033"/>
                          <a:pt x="0" y="706866"/>
                        </a:cubicBezTo>
                        <a:cubicBezTo>
                          <a:pt x="10585" y="569700"/>
                          <a:pt x="-450" y="527853"/>
                          <a:pt x="0" y="360501"/>
                        </a:cubicBezTo>
                        <a:cubicBezTo>
                          <a:pt x="-4722" y="194139"/>
                          <a:pt x="-9088" y="144762"/>
                          <a:pt x="0" y="0"/>
                        </a:cubicBezTo>
                        <a:close/>
                      </a:path>
                      <a:path w="3239167" h="706866" fill="none" stroke="0" extrusionOk="0">
                        <a:moveTo>
                          <a:pt x="0" y="0"/>
                        </a:moveTo>
                        <a:cubicBezTo>
                          <a:pt x="53890" y="10324"/>
                          <a:pt x="107018" y="2047"/>
                          <a:pt x="151991" y="0"/>
                        </a:cubicBezTo>
                        <a:cubicBezTo>
                          <a:pt x="189971" y="3361"/>
                          <a:pt x="295949" y="-10044"/>
                          <a:pt x="401158" y="0"/>
                        </a:cubicBezTo>
                        <a:cubicBezTo>
                          <a:pt x="499061" y="-13525"/>
                          <a:pt x="494800" y="-10868"/>
                          <a:pt x="585541" y="0"/>
                        </a:cubicBezTo>
                        <a:cubicBezTo>
                          <a:pt x="679424" y="14521"/>
                          <a:pt x="756983" y="14703"/>
                          <a:pt x="802316" y="0"/>
                        </a:cubicBezTo>
                        <a:cubicBezTo>
                          <a:pt x="846633" y="-15067"/>
                          <a:pt x="1018679" y="8927"/>
                          <a:pt x="1083875" y="0"/>
                        </a:cubicBezTo>
                        <a:cubicBezTo>
                          <a:pt x="1147892" y="-6256"/>
                          <a:pt x="1212368" y="-4818"/>
                          <a:pt x="1268258" y="0"/>
                        </a:cubicBezTo>
                        <a:cubicBezTo>
                          <a:pt x="1331677" y="2328"/>
                          <a:pt x="1486713" y="640"/>
                          <a:pt x="1549816" y="0"/>
                        </a:cubicBezTo>
                        <a:cubicBezTo>
                          <a:pt x="1600442" y="-14843"/>
                          <a:pt x="1737168" y="9629"/>
                          <a:pt x="1798983" y="0"/>
                        </a:cubicBezTo>
                        <a:cubicBezTo>
                          <a:pt x="1843307" y="247"/>
                          <a:pt x="1982058" y="-8978"/>
                          <a:pt x="2080541" y="0"/>
                        </a:cubicBezTo>
                        <a:cubicBezTo>
                          <a:pt x="2168428" y="-2026"/>
                          <a:pt x="2235916" y="-30210"/>
                          <a:pt x="2329708" y="0"/>
                        </a:cubicBezTo>
                        <a:cubicBezTo>
                          <a:pt x="2406580" y="13102"/>
                          <a:pt x="2466772" y="-12308"/>
                          <a:pt x="2546483" y="0"/>
                        </a:cubicBezTo>
                        <a:cubicBezTo>
                          <a:pt x="2618211" y="5762"/>
                          <a:pt x="2702435" y="-24803"/>
                          <a:pt x="2795650" y="0"/>
                        </a:cubicBezTo>
                        <a:cubicBezTo>
                          <a:pt x="2901982" y="21646"/>
                          <a:pt x="2911958" y="579"/>
                          <a:pt x="2947642" y="0"/>
                        </a:cubicBezTo>
                        <a:cubicBezTo>
                          <a:pt x="2965127" y="12588"/>
                          <a:pt x="3105943" y="6528"/>
                          <a:pt x="3239167" y="0"/>
                        </a:cubicBezTo>
                        <a:cubicBezTo>
                          <a:pt x="3216408" y="88308"/>
                          <a:pt x="3225383" y="158599"/>
                          <a:pt x="3239167" y="332226"/>
                        </a:cubicBezTo>
                        <a:cubicBezTo>
                          <a:pt x="3241975" y="486019"/>
                          <a:pt x="3237346" y="537419"/>
                          <a:pt x="3239167" y="706866"/>
                        </a:cubicBezTo>
                        <a:cubicBezTo>
                          <a:pt x="3191554" y="705448"/>
                          <a:pt x="3091692" y="699840"/>
                          <a:pt x="2990000" y="706866"/>
                        </a:cubicBezTo>
                        <a:cubicBezTo>
                          <a:pt x="2891499" y="711418"/>
                          <a:pt x="2831560" y="709360"/>
                          <a:pt x="2773225" y="706866"/>
                        </a:cubicBezTo>
                        <a:cubicBezTo>
                          <a:pt x="2706716" y="715700"/>
                          <a:pt x="2587601" y="728300"/>
                          <a:pt x="2459275" y="706866"/>
                        </a:cubicBezTo>
                        <a:cubicBezTo>
                          <a:pt x="2318501" y="682208"/>
                          <a:pt x="2273500" y="735010"/>
                          <a:pt x="2145325" y="706866"/>
                        </a:cubicBezTo>
                        <a:cubicBezTo>
                          <a:pt x="2019654" y="691449"/>
                          <a:pt x="1982073" y="707086"/>
                          <a:pt x="1831375" y="706866"/>
                        </a:cubicBezTo>
                        <a:cubicBezTo>
                          <a:pt x="1679079" y="706098"/>
                          <a:pt x="1656539" y="697428"/>
                          <a:pt x="1614600" y="706866"/>
                        </a:cubicBezTo>
                        <a:cubicBezTo>
                          <a:pt x="1571847" y="722217"/>
                          <a:pt x="1359809" y="713438"/>
                          <a:pt x="1300650" y="706866"/>
                        </a:cubicBezTo>
                        <a:cubicBezTo>
                          <a:pt x="1233915" y="701603"/>
                          <a:pt x="1183416" y="710103"/>
                          <a:pt x="1116266" y="706866"/>
                        </a:cubicBezTo>
                        <a:cubicBezTo>
                          <a:pt x="1062738" y="708150"/>
                          <a:pt x="1005052" y="706509"/>
                          <a:pt x="964275" y="706866"/>
                        </a:cubicBezTo>
                        <a:cubicBezTo>
                          <a:pt x="939316" y="725088"/>
                          <a:pt x="825720" y="699405"/>
                          <a:pt x="715108" y="706866"/>
                        </a:cubicBezTo>
                        <a:cubicBezTo>
                          <a:pt x="595012" y="692851"/>
                          <a:pt x="516978" y="738538"/>
                          <a:pt x="401158" y="706866"/>
                        </a:cubicBezTo>
                        <a:cubicBezTo>
                          <a:pt x="286933" y="680912"/>
                          <a:pt x="85335" y="741834"/>
                          <a:pt x="0" y="706866"/>
                        </a:cubicBezTo>
                        <a:cubicBezTo>
                          <a:pt x="6538" y="552791"/>
                          <a:pt x="4541" y="415257"/>
                          <a:pt x="0" y="339295"/>
                        </a:cubicBezTo>
                        <a:cubicBezTo>
                          <a:pt x="236" y="258886"/>
                          <a:pt x="-18068" y="85699"/>
                          <a:pt x="0" y="0"/>
                        </a:cubicBezTo>
                        <a:close/>
                      </a:path>
                    </a:pathLst>
                  </a:custGeom>
                  <ask:type>
                    <ask:lineSketchFreehand/>
                  </ask:type>
                </ask:lineSketchStyleProps>
              </a:ext>
            </a:extLst>
          </a:ln>
        </p:spPr>
        <p:txBody>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9pPr>
          </a:lstStyle>
          <a:p>
            <a:endParaRPr lang="en-US" altLang="ja-JP" sz="100" b="1" kern="0" dirty="0">
              <a:solidFill>
                <a:schemeClr val="tx1"/>
              </a:solidFill>
              <a:latin typeface="メイリオ" panose="020B0604030504040204" pitchFamily="50" charset="-128"/>
              <a:ea typeface="メイリオ" panose="020B0604030504040204" pitchFamily="50" charset="-128"/>
            </a:endParaRPr>
          </a:p>
          <a:p>
            <a:endParaRPr lang="en-US" altLang="ja-JP" sz="400" b="1" kern="0" dirty="0">
              <a:solidFill>
                <a:schemeClr val="tx1"/>
              </a:solidFill>
              <a:latin typeface="メイリオ" panose="020B0604030504040204" pitchFamily="50" charset="-128"/>
              <a:ea typeface="メイリオ" panose="020B0604030504040204" pitchFamily="50" charset="-128"/>
            </a:endParaRPr>
          </a:p>
          <a:p>
            <a:r>
              <a:rPr lang="ja-JP" altLang="en-US" sz="1400" b="1" kern="0" dirty="0">
                <a:solidFill>
                  <a:srgbClr val="FF0000"/>
                </a:solidFill>
                <a:latin typeface="メイリオ" panose="020B0604030504040204" pitchFamily="50" charset="-128"/>
                <a:ea typeface="メイリオ" panose="020B0604030504040204" pitchFamily="50" charset="-128"/>
              </a:rPr>
              <a:t>じゅどう きつえん</a:t>
            </a:r>
            <a:endParaRPr lang="en-US" altLang="ja-JP" sz="1400" b="1" kern="0" dirty="0">
              <a:solidFill>
                <a:schemeClr val="tx1"/>
              </a:solidFill>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CBA844F1-942C-40A6-AB70-84B1A101233B}"/>
              </a:ext>
            </a:extLst>
          </p:cNvPr>
          <p:cNvSpPr txBox="1"/>
          <p:nvPr/>
        </p:nvSpPr>
        <p:spPr>
          <a:xfrm>
            <a:off x="2195760" y="5495335"/>
            <a:ext cx="1318502" cy="246221"/>
          </a:xfrm>
          <a:prstGeom prst="rect">
            <a:avLst/>
          </a:prstGeom>
          <a:noFill/>
          <a:ln w="25400">
            <a:noFill/>
          </a:ln>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しゅりゅうえん</a:t>
            </a:r>
            <a:endParaRPr kumimoji="1" lang="ja-JP" altLang="en-US" sz="1000" b="1"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FE194E68-C852-46E1-9C28-B50170027637}"/>
              </a:ext>
            </a:extLst>
          </p:cNvPr>
          <p:cNvSpPr txBox="1"/>
          <p:nvPr/>
        </p:nvSpPr>
        <p:spPr>
          <a:xfrm>
            <a:off x="4287922" y="3156024"/>
            <a:ext cx="1318502" cy="246221"/>
          </a:xfrm>
          <a:prstGeom prst="rect">
            <a:avLst/>
          </a:prstGeom>
          <a:noFill/>
          <a:ln w="25400">
            <a:noFill/>
          </a:ln>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ふくりゅうえん</a:t>
            </a:r>
            <a:endParaRPr kumimoji="1" lang="ja-JP" altLang="en-US" sz="1000" b="1"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3548591A-E56E-4ED9-BC24-D38BBD28DB8D}"/>
              </a:ext>
            </a:extLst>
          </p:cNvPr>
          <p:cNvSpPr txBox="1"/>
          <p:nvPr/>
        </p:nvSpPr>
        <p:spPr>
          <a:xfrm>
            <a:off x="6372900" y="3199232"/>
            <a:ext cx="1318502" cy="246221"/>
          </a:xfrm>
          <a:prstGeom prst="rect">
            <a:avLst/>
          </a:prstGeom>
          <a:noFill/>
          <a:ln w="25400">
            <a:noFill/>
          </a:ln>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こしゅつえん</a:t>
            </a:r>
            <a:endParaRPr kumimoji="1" lang="ja-JP" altLang="en-US" sz="1000" b="1" dirty="0">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8442A1E2-0698-452B-916A-D2D0649972FE}"/>
              </a:ext>
            </a:extLst>
          </p:cNvPr>
          <p:cNvSpPr txBox="1"/>
          <p:nvPr/>
        </p:nvSpPr>
        <p:spPr>
          <a:xfrm>
            <a:off x="7732948" y="322460"/>
            <a:ext cx="1368152" cy="276999"/>
          </a:xfrm>
          <a:prstGeom prst="rect">
            <a:avLst/>
          </a:prstGeom>
          <a:noFill/>
        </p:spPr>
        <p:txBody>
          <a:bodyPr wrap="square" rtlCol="0">
            <a:spAutoFit/>
          </a:bodyPr>
          <a:lstStyle/>
          <a:p>
            <a:r>
              <a:rPr lang="ja-JP" altLang="en-US" sz="1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えい きょう</a:t>
            </a:r>
            <a:endParaRPr kumimoji="1" lang="en-US" altLang="ja-JP" sz="1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9958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par>
                          <p:cTn id="18" fill="hold">
                            <p:stCondLst>
                              <p:cond delay="500"/>
                            </p:stCondLst>
                            <p:childTnLst>
                              <p:par>
                                <p:cTn id="19" presetID="1" presetClass="entr" presetSubtype="0" fill="hold" nodeType="afterEffect">
                                  <p:stCondLst>
                                    <p:cond delay="50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500"/>
                            </p:stCondLst>
                            <p:childTnLst>
                              <p:par>
                                <p:cTn id="29" presetID="1" presetClass="entr" presetSubtype="0" fill="hold" nodeType="afterEffect">
                                  <p:stCondLst>
                                    <p:cond delay="50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6" grpId="0"/>
      <p:bldP spid="37" grpId="0"/>
      <p:bldP spid="40"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4849</TotalTime>
  <Words>3889</Words>
  <Application>Microsoft Office PowerPoint</Application>
  <PresentationFormat>画面に合わせる (4:3)</PresentationFormat>
  <Paragraphs>356</Paragraphs>
  <Slides>19</Slides>
  <Notes>19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19</vt:i4>
      </vt:variant>
    </vt:vector>
  </HeadingPairs>
  <TitlesOfParts>
    <vt:vector size="28" baseType="lpstr">
      <vt:lpstr>BIZ UDPゴシック</vt:lpstr>
      <vt:lpstr>HGP創英角ｺﾞｼｯｸUB</vt:lpstr>
      <vt:lpstr>ＭＳ Ｐゴシック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なんだかタバコの煙の においがするね… 　</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ロールプレイング集</dc:title>
  <dc:creator>公益2</dc:creator>
  <cp:lastModifiedBy>公益2</cp:lastModifiedBy>
  <cp:revision>123</cp:revision>
  <cp:lastPrinted>2021-02-22T09:17:03Z</cp:lastPrinted>
  <dcterms:created xsi:type="dcterms:W3CDTF">2021-01-13T06:34:55Z</dcterms:created>
  <dcterms:modified xsi:type="dcterms:W3CDTF">2021-02-25T04:27:30Z</dcterms:modified>
</cp:coreProperties>
</file>