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299" r:id="rId3"/>
    <p:sldId id="278" r:id="rId4"/>
    <p:sldId id="258" r:id="rId5"/>
    <p:sldId id="266" r:id="rId6"/>
    <p:sldId id="287" r:id="rId7"/>
    <p:sldId id="288" r:id="rId8"/>
    <p:sldId id="268" r:id="rId9"/>
    <p:sldId id="269" r:id="rId10"/>
    <p:sldId id="260" r:id="rId11"/>
    <p:sldId id="282" r:id="rId12"/>
    <p:sldId id="283" r:id="rId13"/>
    <p:sldId id="257" r:id="rId14"/>
    <p:sldId id="261" r:id="rId15"/>
    <p:sldId id="262" r:id="rId16"/>
    <p:sldId id="263" r:id="rId17"/>
    <p:sldId id="296" r:id="rId18"/>
    <p:sldId id="297" r:id="rId19"/>
    <p:sldId id="285" r:id="rId20"/>
    <p:sldId id="295" r:id="rId21"/>
    <p:sldId id="264" r:id="rId22"/>
    <p:sldId id="290" r:id="rId23"/>
    <p:sldId id="292" r:id="rId24"/>
    <p:sldId id="293" r:id="rId25"/>
    <p:sldId id="291" r:id="rId26"/>
    <p:sldId id="294" r:id="rId27"/>
    <p:sldId id="281" r:id="rId28"/>
    <p:sldId id="279" r:id="rId29"/>
    <p:sldId id="289" r:id="rId30"/>
    <p:sldId id="298" r:id="rId31"/>
    <p:sldId id="26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24CE11-566B-4A1E-2B43-F74FC220FE89}" name="佐藤 いずみ" initials="佐藤" userId="S::katsuragawa@netlearning.co.jp::61c9de67-76ee-43f5-a969-89599f1a93d6" providerId="AD"/>
  <p188:author id="{C5DD1B76-2835-39B0-D7D3-CAA6F8E3B34C}" name="長濱 華英" initials="長濱" userId="S::nagahama@netlearning.co.jp::88d25372-4d15-4be4-8d37-539a2cc4dc6f" providerId="AD"/>
  <p188:author id="{2940987F-D419-27D6-8584-3A53733BBEF8}" name="永池 由香里" initials="永由" userId="S::nagaike@netlearning.co.jp::16ce19d5-1a77-4e72-b607-e94f14536f72" providerId="AD"/>
  <p188:author id="{0050748D-5BCE-6EA2-E272-62B15652D659}" name="神原 麻里子" initials="神麻" userId="S::kanbara@netlearning.co.jp::56ce5cb0-f194-42d8-96ea-03bd8ec6229e" providerId="AD"/>
  <p188:author id="{0BCF219D-91BA-55FD-E53A-B70E474A1AB2}" name="和人 岡田" initials="和岡" userId="2598ab6f25f0cfd7" providerId="Windows Live"/>
  <p188:author id="{AACF8B9F-3446-83A6-7889-B67470797A25}" name="谷口 萌恵" initials="谷口" userId="S::taniguchi-m@netlearning.co.jp::b827312a-1190-461c-ac98-746d163e6ff5" providerId="AD"/>
  <p188:author id="{B1D338EB-71C8-C43F-44D8-B64905E3CE5B}" name="今枝　康祐" initials="k" userId="今枝　康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松島 真帆" initials="松島" lastIdx="7" clrIdx="6">
    <p:extLst>
      <p:ext uri="{19B8F6BF-5375-455C-9EA6-DF929625EA0E}">
        <p15:presenceInfo xmlns:p15="http://schemas.microsoft.com/office/powerpoint/2012/main" userId="S::matsushima-m@netlearning.co.jp::c9cc1c59-17a5-4c50-8136-2e13a873b7da" providerId="AD"/>
      </p:ext>
    </p:extLst>
  </p:cmAuthor>
  <p:cmAuthor id="1" name="佐々木 優華" initials="佐々木" lastIdx="41" clrIdx="0">
    <p:extLst>
      <p:ext uri="{19B8F6BF-5375-455C-9EA6-DF929625EA0E}">
        <p15:presenceInfo xmlns:p15="http://schemas.microsoft.com/office/powerpoint/2012/main" userId="S::sasaki-y@netlearning.co.jp::e4cc32a4-74a4-40ae-80e7-f67a8142f005" providerId="AD"/>
      </p:ext>
    </p:extLst>
  </p:cmAuthor>
  <p:cmAuthor id="8" name="今枝　康祐" initials="k" lastIdx="16" clrIdx="7">
    <p:extLst>
      <p:ext uri="{19B8F6BF-5375-455C-9EA6-DF929625EA0E}">
        <p15:presenceInfo xmlns:p15="http://schemas.microsoft.com/office/powerpoint/2012/main" userId="今枝　康祐" providerId="None"/>
      </p:ext>
    </p:extLst>
  </p:cmAuthor>
  <p:cmAuthor id="2" name="竹内 ゆい" initials="竹ゆ" lastIdx="22" clrIdx="1">
    <p:extLst>
      <p:ext uri="{19B8F6BF-5375-455C-9EA6-DF929625EA0E}">
        <p15:presenceInfo xmlns:p15="http://schemas.microsoft.com/office/powerpoint/2012/main" userId="S::takeuchi@netlearning.co.jp::3f73e8d5-0f53-4f17-bdca-9c2454daa10b" providerId="AD"/>
      </p:ext>
    </p:extLst>
  </p:cmAuthor>
  <p:cmAuthor id="3" name="作成者" initials="作成者" lastIdx="10" clrIdx="2">
    <p:extLst>
      <p:ext uri="{19B8F6BF-5375-455C-9EA6-DF929625EA0E}">
        <p15:presenceInfo xmlns:p15="http://schemas.microsoft.com/office/powerpoint/2012/main" userId="作成者" providerId="None"/>
      </p:ext>
    </p:extLst>
  </p:cmAuthor>
  <p:cmAuthor id="4" name="長濱 華英" initials="長濱" lastIdx="1" clrIdx="3">
    <p:extLst>
      <p:ext uri="{19B8F6BF-5375-455C-9EA6-DF929625EA0E}">
        <p15:presenceInfo xmlns:p15="http://schemas.microsoft.com/office/powerpoint/2012/main" userId="S::nagahama@netlearning.co.jp::88d25372-4d15-4be4-8d37-539a2cc4dc6f" providerId="AD"/>
      </p:ext>
    </p:extLst>
  </p:cmAuthor>
  <p:cmAuthor id="5" name="木場 遥香" initials="木場" lastIdx="21" clrIdx="4">
    <p:extLst>
      <p:ext uri="{19B8F6BF-5375-455C-9EA6-DF929625EA0E}">
        <p15:presenceInfo xmlns:p15="http://schemas.microsoft.com/office/powerpoint/2012/main" userId="S::koba@netlearning.co.jp::72d268e9-faa4-4d24-8e4c-eb7064ee8b61" providerId="AD"/>
      </p:ext>
    </p:extLst>
  </p:cmAuthor>
  <p:cmAuthor id="6" name="成田 京香" initials="成田" lastIdx="7" clrIdx="5">
    <p:extLst>
      <p:ext uri="{19B8F6BF-5375-455C-9EA6-DF929625EA0E}">
        <p15:presenceInfo xmlns:p15="http://schemas.microsoft.com/office/powerpoint/2012/main" userId="S::narita@netlearning.co.jp::85d32303-b49c-445e-bec9-d477f596e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AFB0B2"/>
    <a:srgbClr val="8C9AAD"/>
    <a:srgbClr val="FFFFFF"/>
    <a:srgbClr val="F8F8F8"/>
    <a:srgbClr val="60605F"/>
    <a:srgbClr val="676564"/>
    <a:srgbClr val="5A5B59"/>
    <a:srgbClr val="7692BE"/>
    <a:srgbClr val="CEB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A3233-90DC-48DE-A5FF-BC7AD6BA1DE0}" v="4" dt="2026-05-26T07:34:09.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5701" autoAdjust="0"/>
  </p:normalViewPr>
  <p:slideViewPr>
    <p:cSldViewPr snapToGrid="0">
      <p:cViewPr varScale="1">
        <p:scale>
          <a:sx n="82" d="100"/>
          <a:sy n="82" d="100"/>
        </p:scale>
        <p:origin x="1464" y="77"/>
      </p:cViewPr>
      <p:guideLst/>
    </p:cSldViewPr>
  </p:slideViewPr>
  <p:notesTextViewPr>
    <p:cViewPr>
      <p:scale>
        <a:sx n="200" d="100"/>
        <a:sy n="2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長濱 華英" userId="88d25372-4d15-4be4-8d37-539a2cc4dc6f" providerId="ADAL" clId="{3F5CAF68-A6A5-4D39-9636-9320E40BC1DE}"/>
    <pc:docChg chg="undo custSel addSld delSld modSld sldOrd">
      <pc:chgData name="長濱 華英" userId="88d25372-4d15-4be4-8d37-539a2cc4dc6f" providerId="ADAL" clId="{3F5CAF68-A6A5-4D39-9636-9320E40BC1DE}" dt="2026-05-26T08:13:19.965" v="1353" actId="20577"/>
      <pc:docMkLst>
        <pc:docMk/>
      </pc:docMkLst>
      <pc:sldChg chg="addSp delSp modSp mod">
        <pc:chgData name="長濱 華英" userId="88d25372-4d15-4be4-8d37-539a2cc4dc6f" providerId="ADAL" clId="{3F5CAF68-A6A5-4D39-9636-9320E40BC1DE}" dt="2026-05-26T08:13:19.965" v="1353" actId="20577"/>
        <pc:sldMkLst>
          <pc:docMk/>
          <pc:sldMk cId="4036528158" sldId="256"/>
        </pc:sldMkLst>
        <pc:spChg chg="add del">
          <ac:chgData name="長濱 華英" userId="88d25372-4d15-4be4-8d37-539a2cc4dc6f" providerId="ADAL" clId="{3F5CAF68-A6A5-4D39-9636-9320E40BC1DE}" dt="2026-05-26T07:34:00.878" v="1345" actId="22"/>
          <ac:spMkLst>
            <pc:docMk/>
            <pc:sldMk cId="4036528158" sldId="256"/>
            <ac:spMk id="5" creationId="{04AB015A-ED3D-C7DB-A583-AB5E06EABBBB}"/>
          </ac:spMkLst>
        </pc:spChg>
        <pc:spChg chg="mod">
          <ac:chgData name="長濱 華英" userId="88d25372-4d15-4be4-8d37-539a2cc4dc6f" providerId="ADAL" clId="{3F5CAF68-A6A5-4D39-9636-9320E40BC1DE}" dt="2026-05-26T08:13:19.965" v="1353" actId="20577"/>
          <ac:spMkLst>
            <pc:docMk/>
            <pc:sldMk cId="4036528158" sldId="256"/>
            <ac:spMk id="7" creationId="{07886704-11E6-480B-86CC-3B25BBC282D7}"/>
          </ac:spMkLst>
        </pc:spChg>
        <pc:spChg chg="add del">
          <ac:chgData name="長濱 華英" userId="88d25372-4d15-4be4-8d37-539a2cc4dc6f" providerId="ADAL" clId="{3F5CAF68-A6A5-4D39-9636-9320E40BC1DE}" dt="2026-05-26T07:34:05.683" v="1347" actId="22"/>
          <ac:spMkLst>
            <pc:docMk/>
            <pc:sldMk cId="4036528158" sldId="256"/>
            <ac:spMk id="9" creationId="{64180651-14D2-C8C4-A3EE-3C30F82A8A4B}"/>
          </ac:spMkLst>
        </pc:spChg>
      </pc:sldChg>
      <pc:sldChg chg="addSp delSp modSp mod ord">
        <pc:chgData name="長濱 華英" userId="88d25372-4d15-4be4-8d37-539a2cc4dc6f" providerId="ADAL" clId="{3F5CAF68-A6A5-4D39-9636-9320E40BC1DE}" dt="2026-05-26T07:29:14.956" v="1342" actId="208"/>
        <pc:sldMkLst>
          <pc:docMk/>
          <pc:sldMk cId="1714368072" sldId="266"/>
        </pc:sldMkLst>
        <pc:spChg chg="mod">
          <ac:chgData name="長濱 華英" userId="88d25372-4d15-4be4-8d37-539a2cc4dc6f" providerId="ADAL" clId="{3F5CAF68-A6A5-4D39-9636-9320E40BC1DE}" dt="2026-05-26T07:28:27.404" v="1331" actId="20577"/>
          <ac:spMkLst>
            <pc:docMk/>
            <pc:sldMk cId="1714368072" sldId="266"/>
            <ac:spMk id="2" creationId="{95804270-62F6-454F-8644-B6BB220F5CF6}"/>
          </ac:spMkLst>
        </pc:spChg>
        <pc:spChg chg="mod">
          <ac:chgData name="長濱 華英" userId="88d25372-4d15-4be4-8d37-539a2cc4dc6f" providerId="ADAL" clId="{3F5CAF68-A6A5-4D39-9636-9320E40BC1DE}" dt="2026-05-21T04:29:19.632" v="1013" actId="6549"/>
          <ac:spMkLst>
            <pc:docMk/>
            <pc:sldMk cId="1714368072" sldId="266"/>
            <ac:spMk id="20" creationId="{82B67E6F-980B-43CD-88BB-BC88BA5EA2A0}"/>
          </ac:spMkLst>
        </pc:spChg>
        <pc:spChg chg="mod">
          <ac:chgData name="長濱 華英" userId="88d25372-4d15-4be4-8d37-539a2cc4dc6f" providerId="ADAL" clId="{3F5CAF68-A6A5-4D39-9636-9320E40BC1DE}" dt="2026-05-21T04:28:53.952" v="943" actId="1076"/>
          <ac:spMkLst>
            <pc:docMk/>
            <pc:sldMk cId="1714368072" sldId="266"/>
            <ac:spMk id="21" creationId="{DCF335FB-F2FA-478F-856E-9807C1CB7786}"/>
          </ac:spMkLst>
        </pc:spChg>
        <pc:spChg chg="mod">
          <ac:chgData name="長濱 華英" userId="88d25372-4d15-4be4-8d37-539a2cc4dc6f" providerId="ADAL" clId="{3F5CAF68-A6A5-4D39-9636-9320E40BC1DE}" dt="2026-05-26T07:28:59.641" v="1340" actId="2711"/>
          <ac:spMkLst>
            <pc:docMk/>
            <pc:sldMk cId="1714368072" sldId="266"/>
            <ac:spMk id="28" creationId="{ECB9407D-BE3D-4747-B344-459FFB578229}"/>
          </ac:spMkLst>
        </pc:spChg>
        <pc:picChg chg="add mod ord">
          <ac:chgData name="長濱 華英" userId="88d25372-4d15-4be4-8d37-539a2cc4dc6f" providerId="ADAL" clId="{3F5CAF68-A6A5-4D39-9636-9320E40BC1DE}" dt="2026-05-26T07:29:14.956" v="1342" actId="208"/>
          <ac:picMkLst>
            <pc:docMk/>
            <pc:sldMk cId="1714368072" sldId="266"/>
            <ac:picMk id="8" creationId="{81D2ADC4-8409-68D2-BF4B-406B33D81F6E}"/>
          </ac:picMkLst>
        </pc:picChg>
        <pc:picChg chg="mod">
          <ac:chgData name="長濱 華英" userId="88d25372-4d15-4be4-8d37-539a2cc4dc6f" providerId="ADAL" clId="{3F5CAF68-A6A5-4D39-9636-9320E40BC1DE}" dt="2026-05-21T04:28:56.198" v="944" actId="1076"/>
          <ac:picMkLst>
            <pc:docMk/>
            <pc:sldMk cId="1714368072" sldId="266"/>
            <ac:picMk id="13" creationId="{1E27784D-939B-441F-AD13-0395576DCF3C}"/>
          </ac:picMkLst>
        </pc:picChg>
        <pc:cxnChg chg="mod">
          <ac:chgData name="長濱 華英" userId="88d25372-4d15-4be4-8d37-539a2cc4dc6f" providerId="ADAL" clId="{3F5CAF68-A6A5-4D39-9636-9320E40BC1DE}" dt="2026-05-21T04:28:53.952" v="943" actId="1076"/>
          <ac:cxnSpMkLst>
            <pc:docMk/>
            <pc:sldMk cId="1714368072" sldId="266"/>
            <ac:cxnSpMk id="22" creationId="{3D45037D-3DC9-48A7-B683-59E6B7C55A86}"/>
          </ac:cxnSpMkLst>
        </pc:cxnChg>
      </pc:sldChg>
      <pc:sldChg chg="addSp delSp modSp mod modCm">
        <pc:chgData name="長濱 華英" userId="88d25372-4d15-4be4-8d37-539a2cc4dc6f" providerId="ADAL" clId="{3F5CAF68-A6A5-4D39-9636-9320E40BC1DE}" dt="2026-05-26T07:31:28.443" v="1343"/>
        <pc:sldMkLst>
          <pc:docMk/>
          <pc:sldMk cId="76380731" sldId="268"/>
        </pc:sldMkLst>
        <pc:spChg chg="mod">
          <ac:chgData name="長濱 華英" userId="88d25372-4d15-4be4-8d37-539a2cc4dc6f" providerId="ADAL" clId="{3F5CAF68-A6A5-4D39-9636-9320E40BC1DE}" dt="2026-05-26T07:27:54.402" v="1322" actId="20577"/>
          <ac:spMkLst>
            <pc:docMk/>
            <pc:sldMk cId="76380731" sldId="268"/>
            <ac:spMk id="5" creationId="{81AEF779-A021-47DF-B039-7194AB7BA9C0}"/>
          </ac:spMkLst>
        </pc:spChg>
        <pc:spChg chg="mod">
          <ac:chgData name="長濱 華英" userId="88d25372-4d15-4be4-8d37-539a2cc4dc6f" providerId="ADAL" clId="{3F5CAF68-A6A5-4D39-9636-9320E40BC1DE}" dt="2026-05-26T07:27:34.377" v="1305" actId="1076"/>
          <ac:spMkLst>
            <pc:docMk/>
            <pc:sldMk cId="76380731" sldId="268"/>
            <ac:spMk id="14" creationId="{8EB6DF90-8E8B-4E70-9C38-9E36C376943A}"/>
          </ac:spMkLst>
        </pc:spChg>
        <pc:spChg chg="mod">
          <ac:chgData name="長濱 華英" userId="88d25372-4d15-4be4-8d37-539a2cc4dc6f" providerId="ADAL" clId="{3F5CAF68-A6A5-4D39-9636-9320E40BC1DE}" dt="2026-05-26T07:31:28.443" v="1343"/>
          <ac:spMkLst>
            <pc:docMk/>
            <pc:sldMk cId="76380731" sldId="268"/>
            <ac:spMk id="15" creationId="{A15DA359-A413-44DD-B59B-FE62C8E0BDD1}"/>
          </ac:spMkLst>
        </pc:spChg>
        <pc:grpChg chg="add del mod">
          <ac:chgData name="長濱 華英" userId="88d25372-4d15-4be4-8d37-539a2cc4dc6f" providerId="ADAL" clId="{3F5CAF68-A6A5-4D39-9636-9320E40BC1DE}" dt="2026-05-26T07:27:24.295" v="1301" actId="478"/>
          <ac:grpSpMkLst>
            <pc:docMk/>
            <pc:sldMk cId="76380731" sldId="268"/>
            <ac:grpSpMk id="12" creationId="{44F1EAF2-20C8-84BC-2D87-2484FBA8C2C1}"/>
          </ac:grpSpMkLst>
        </pc:grpChg>
        <pc:picChg chg="add mod">
          <ac:chgData name="長濱 華英" userId="88d25372-4d15-4be4-8d37-539a2cc4dc6f" providerId="ADAL" clId="{3F5CAF68-A6A5-4D39-9636-9320E40BC1DE}" dt="2026-05-26T07:26:54.168" v="1299" actId="164"/>
          <ac:picMkLst>
            <pc:docMk/>
            <pc:sldMk cId="76380731" sldId="268"/>
            <ac:picMk id="9" creationId="{FD5154BF-93CA-6AC2-9C1E-454A05FDF9FC}"/>
          </ac:picMkLst>
        </pc:picChg>
        <pc:picChg chg="mod">
          <ac:chgData name="長濱 華英" userId="88d25372-4d15-4be4-8d37-539a2cc4dc6f" providerId="ADAL" clId="{3F5CAF68-A6A5-4D39-9636-9320E40BC1DE}" dt="2026-05-26T07:26:54.168" v="1299" actId="164"/>
          <ac:picMkLst>
            <pc:docMk/>
            <pc:sldMk cId="76380731" sldId="268"/>
            <ac:picMk id="10" creationId="{5AFBB62F-FA48-C0C6-07AF-85E407AE38F9}"/>
          </ac:picMkLst>
        </pc:picChg>
        <pc:picChg chg="add mod ord">
          <ac:chgData name="長濱 華英" userId="88d25372-4d15-4be4-8d37-539a2cc4dc6f" providerId="ADAL" clId="{3F5CAF68-A6A5-4D39-9636-9320E40BC1DE}" dt="2026-05-26T07:27:31.820" v="1304" actId="167"/>
          <ac:picMkLst>
            <pc:docMk/>
            <pc:sldMk cId="76380731" sldId="268"/>
            <ac:picMk id="18" creationId="{3185AF76-493E-553F-400C-093215365A90}"/>
          </ac:picMkLst>
        </pc:picChg>
        <pc:cxnChg chg="mod">
          <ac:chgData name="長濱 華英" userId="88d25372-4d15-4be4-8d37-539a2cc4dc6f" providerId="ADAL" clId="{3F5CAF68-A6A5-4D39-9636-9320E40BC1DE}" dt="2026-05-26T07:27:36.831" v="1306" actId="14100"/>
          <ac:cxnSpMkLst>
            <pc:docMk/>
            <pc:sldMk cId="76380731" sldId="268"/>
            <ac:cxnSpMk id="23" creationId="{45DC21EF-0803-4E7D-A5C3-78FCAA55FC07}"/>
          </ac:cxnSpMkLst>
        </pc:cxnChg>
        <pc:extLst>
          <p:ext xmlns:p="http://schemas.openxmlformats.org/presentationml/2006/main" uri="{D6D511B9-2390-475A-947B-AFAB55BFBCF1}">
            <pc226:cmChg xmlns:pc226="http://schemas.microsoft.com/office/powerpoint/2022/06/main/command" chg="mod">
              <pc226:chgData name="長濱 華英" userId="88d25372-4d15-4be4-8d37-539a2cc4dc6f" providerId="ADAL" clId="{3F5CAF68-A6A5-4D39-9636-9320E40BC1DE}" dt="2026-05-26T07:27:48.399" v="1315" actId="20577"/>
              <pc2:cmMkLst xmlns:pc2="http://schemas.microsoft.com/office/powerpoint/2019/9/main/command">
                <pc:docMk/>
                <pc:sldMk cId="76380731" sldId="268"/>
                <pc2:cmMk id="{268126BC-7DB6-4824-8B61-E4DD983ACC66}"/>
              </pc2:cmMkLst>
            </pc226:cmChg>
            <pc226:cmChg xmlns:pc226="http://schemas.microsoft.com/office/powerpoint/2022/06/main/command" chg="mod">
              <pc226:chgData name="長濱 華英" userId="88d25372-4d15-4be4-8d37-539a2cc4dc6f" providerId="ADAL" clId="{3F5CAF68-A6A5-4D39-9636-9320E40BC1DE}" dt="2026-05-26T07:27:54.158" v="1321" actId="20577"/>
              <pc2:cmMkLst xmlns:pc2="http://schemas.microsoft.com/office/powerpoint/2019/9/main/command">
                <pc:docMk/>
                <pc:sldMk cId="76380731" sldId="268"/>
                <pc2:cmMk id="{49D20FDF-3038-45DD-A284-E0B96B4A2661}"/>
              </pc2:cmMkLst>
            </pc226:cmChg>
          </p:ext>
        </pc:extLst>
      </pc:sldChg>
      <pc:sldChg chg="del">
        <pc:chgData name="長濱 華英" userId="88d25372-4d15-4be4-8d37-539a2cc4dc6f" providerId="ADAL" clId="{3F5CAF68-A6A5-4D39-9636-9320E40BC1DE}" dt="2026-05-26T07:34:11.524" v="1349" actId="47"/>
        <pc:sldMkLst>
          <pc:docMk/>
          <pc:sldMk cId="840191888" sldId="280"/>
        </pc:sldMkLst>
      </pc:sldChg>
      <pc:sldChg chg="modSp mod">
        <pc:chgData name="長濱 華英" userId="88d25372-4d15-4be4-8d37-539a2cc4dc6f" providerId="ADAL" clId="{3F5CAF68-A6A5-4D39-9636-9320E40BC1DE}" dt="2026-05-26T07:28:31.971" v="1335" actId="20577"/>
        <pc:sldMkLst>
          <pc:docMk/>
          <pc:sldMk cId="4262538471" sldId="287"/>
        </pc:sldMkLst>
        <pc:spChg chg="mod">
          <ac:chgData name="長濱 華英" userId="88d25372-4d15-4be4-8d37-539a2cc4dc6f" providerId="ADAL" clId="{3F5CAF68-A6A5-4D39-9636-9320E40BC1DE}" dt="2026-05-26T07:28:31.971" v="1335" actId="20577"/>
          <ac:spMkLst>
            <pc:docMk/>
            <pc:sldMk cId="4262538471" sldId="287"/>
            <ac:spMk id="2" creationId="{95804270-62F6-454F-8644-B6BB220F5CF6}"/>
          </ac:spMkLst>
        </pc:spChg>
      </pc:sldChg>
      <pc:sldChg chg="modSp mod">
        <pc:chgData name="長濱 華英" userId="88d25372-4d15-4be4-8d37-539a2cc4dc6f" providerId="ADAL" clId="{3F5CAF68-A6A5-4D39-9636-9320E40BC1DE}" dt="2026-05-26T07:28:36.031" v="1339" actId="20577"/>
        <pc:sldMkLst>
          <pc:docMk/>
          <pc:sldMk cId="1448075715" sldId="288"/>
        </pc:sldMkLst>
        <pc:spChg chg="mod">
          <ac:chgData name="長濱 華英" userId="88d25372-4d15-4be4-8d37-539a2cc4dc6f" providerId="ADAL" clId="{3F5CAF68-A6A5-4D39-9636-9320E40BC1DE}" dt="2026-05-26T07:28:36.031" v="1339" actId="20577"/>
          <ac:spMkLst>
            <pc:docMk/>
            <pc:sldMk cId="1448075715" sldId="288"/>
            <ac:spMk id="2" creationId="{045AE4D2-6EC9-437D-A3CA-1D9021E4AE8C}"/>
          </ac:spMkLst>
        </pc:spChg>
      </pc:sldChg>
      <pc:sldChg chg="add">
        <pc:chgData name="長濱 華英" userId="88d25372-4d15-4be4-8d37-539a2cc4dc6f" providerId="ADAL" clId="{3F5CAF68-A6A5-4D39-9636-9320E40BC1DE}" dt="2026-05-26T07:34:09.869" v="1348"/>
        <pc:sldMkLst>
          <pc:docMk/>
          <pc:sldMk cId="2187496710"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3B83425-A0FA-4FB3-9019-FCE90C0402B2}"/>
              </a:ext>
            </a:extLst>
          </p:cNvPr>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70810FF-4B50-4329-9AD8-7BE86884B4F1}"/>
              </a:ext>
            </a:extLst>
          </p:cNvPr>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08BA2488-4BD1-4E71-B31C-8750231ACC00}" type="datetimeFigureOut">
              <a:rPr kumimoji="1" lang="ja-JP" altLang="en-US" smtClean="0"/>
              <a:t>2026/6/15</a:t>
            </a:fld>
            <a:endParaRPr kumimoji="1" lang="ja-JP" altLang="en-US"/>
          </a:p>
        </p:txBody>
      </p:sp>
      <p:sp>
        <p:nvSpPr>
          <p:cNvPr id="4" name="フッター プレースホルダー 3">
            <a:extLst>
              <a:ext uri="{FF2B5EF4-FFF2-40B4-BE49-F238E27FC236}">
                <a16:creationId xmlns:a16="http://schemas.microsoft.com/office/drawing/2014/main" id="{39E89CCA-ED32-481C-9F63-96AA925A1E2E}"/>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6F8E2A0-9798-4DFF-9B7E-3407F175E89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FDD3431-6B4C-41BD-ADE6-D9177B6CC68F}" type="slidenum">
              <a:rPr kumimoji="1" lang="ja-JP" altLang="en-US" smtClean="0"/>
              <a:t>‹#›</a:t>
            </a:fld>
            <a:endParaRPr kumimoji="1" lang="ja-JP" altLang="en-US"/>
          </a:p>
        </p:txBody>
      </p:sp>
    </p:spTree>
    <p:extLst>
      <p:ext uri="{BB962C8B-B14F-4D97-AF65-F5344CB8AC3E}">
        <p14:creationId xmlns:p14="http://schemas.microsoft.com/office/powerpoint/2010/main" val="382599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94672B36-2755-491E-9251-5E8AD801922D}"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98EB86D-3622-4B71-BD91-13886396B589}" type="slidenum">
              <a:rPr kumimoji="1" lang="ja-JP" altLang="en-US" smtClean="0"/>
              <a:t>‹#›</a:t>
            </a:fld>
            <a:endParaRPr kumimoji="1" lang="ja-JP" altLang="en-US"/>
          </a:p>
        </p:txBody>
      </p:sp>
    </p:spTree>
    <p:extLst>
      <p:ext uri="{BB962C8B-B14F-4D97-AF65-F5344CB8AC3E}">
        <p14:creationId xmlns:p14="http://schemas.microsoft.com/office/powerpoint/2010/main" val="699557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a:t>
            </a:fld>
            <a:endParaRPr kumimoji="1" lang="ja-JP" altLang="en-US"/>
          </a:p>
        </p:txBody>
      </p:sp>
    </p:spTree>
    <p:extLst>
      <p:ext uri="{BB962C8B-B14F-4D97-AF65-F5344CB8AC3E}">
        <p14:creationId xmlns:p14="http://schemas.microsoft.com/office/powerpoint/2010/main" val="351547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10</a:t>
            </a:fld>
            <a:endParaRPr kumimoji="1" lang="ja-JP" altLang="en-US"/>
          </a:p>
        </p:txBody>
      </p:sp>
    </p:spTree>
    <p:extLst>
      <p:ext uri="{BB962C8B-B14F-4D97-AF65-F5344CB8AC3E}">
        <p14:creationId xmlns:p14="http://schemas.microsoft.com/office/powerpoint/2010/main" val="211749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11</a:t>
            </a:fld>
            <a:endParaRPr kumimoji="1" lang="ja-JP" altLang="en-US"/>
          </a:p>
        </p:txBody>
      </p:sp>
    </p:spTree>
    <p:extLst>
      <p:ext uri="{BB962C8B-B14F-4D97-AF65-F5344CB8AC3E}">
        <p14:creationId xmlns:p14="http://schemas.microsoft.com/office/powerpoint/2010/main" val="386539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12</a:t>
            </a:fld>
            <a:endParaRPr kumimoji="1" lang="ja-JP" altLang="en-US"/>
          </a:p>
        </p:txBody>
      </p:sp>
    </p:spTree>
    <p:extLst>
      <p:ext uri="{BB962C8B-B14F-4D97-AF65-F5344CB8AC3E}">
        <p14:creationId xmlns:p14="http://schemas.microsoft.com/office/powerpoint/2010/main" val="178897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lang="en-US" altLang="ja-JP" sz="1200" b="0" kern="1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13</a:t>
            </a:fld>
            <a:endParaRPr kumimoji="1" lang="ja-JP" altLang="en-US"/>
          </a:p>
        </p:txBody>
      </p:sp>
    </p:spTree>
    <p:extLst>
      <p:ext uri="{BB962C8B-B14F-4D97-AF65-F5344CB8AC3E}">
        <p14:creationId xmlns:p14="http://schemas.microsoft.com/office/powerpoint/2010/main" val="22670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14</a:t>
            </a:fld>
            <a:endParaRPr kumimoji="1" lang="ja-JP" altLang="en-US"/>
          </a:p>
        </p:txBody>
      </p:sp>
    </p:spTree>
    <p:extLst>
      <p:ext uri="{BB962C8B-B14F-4D97-AF65-F5344CB8AC3E}">
        <p14:creationId xmlns:p14="http://schemas.microsoft.com/office/powerpoint/2010/main" val="410222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15</a:t>
            </a:fld>
            <a:endParaRPr kumimoji="1" lang="ja-JP" altLang="en-US"/>
          </a:p>
        </p:txBody>
      </p:sp>
    </p:spTree>
    <p:extLst>
      <p:ext uri="{BB962C8B-B14F-4D97-AF65-F5344CB8AC3E}">
        <p14:creationId xmlns:p14="http://schemas.microsoft.com/office/powerpoint/2010/main" val="138525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a:spcBef>
                <a:spcPts val="0"/>
              </a:spcBef>
              <a:spcAft>
                <a:spcPts val="0"/>
              </a:spcAft>
            </a:pPr>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16</a:t>
            </a:fld>
            <a:endParaRPr kumimoji="1" lang="ja-JP" altLang="en-US"/>
          </a:p>
        </p:txBody>
      </p:sp>
    </p:spTree>
    <p:extLst>
      <p:ext uri="{BB962C8B-B14F-4D97-AF65-F5344CB8AC3E}">
        <p14:creationId xmlns:p14="http://schemas.microsoft.com/office/powerpoint/2010/main" val="73167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21279-7219-B047-FA1C-B72E47FAB8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ED5857-1860-1EEA-3702-18E5B53EEA36}"/>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1C65E979-7F91-DC02-40E2-BC8385F807A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DDB85E2-EBC9-D6C4-F905-8ABE075DD655}"/>
              </a:ext>
            </a:extLst>
          </p:cNvPr>
          <p:cNvSpPr>
            <a:spLocks noGrp="1"/>
          </p:cNvSpPr>
          <p:nvPr>
            <p:ph type="sldNum" sz="quarter" idx="5"/>
          </p:nvPr>
        </p:nvSpPr>
        <p:spPr/>
        <p:txBody>
          <a:bodyPr/>
          <a:lstStyle/>
          <a:p>
            <a:fld id="{598EB86D-3622-4B71-BD91-13886396B589}" type="slidenum">
              <a:rPr kumimoji="1" lang="ja-JP" altLang="en-US" smtClean="0"/>
              <a:t>17</a:t>
            </a:fld>
            <a:endParaRPr kumimoji="1" lang="ja-JP" altLang="en-US"/>
          </a:p>
        </p:txBody>
      </p:sp>
    </p:spTree>
    <p:extLst>
      <p:ext uri="{BB962C8B-B14F-4D97-AF65-F5344CB8AC3E}">
        <p14:creationId xmlns:p14="http://schemas.microsoft.com/office/powerpoint/2010/main" val="71530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B2C7-1B37-E101-38C0-4BFDC3E7F3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256995-0A87-E774-CD6D-11DD0AC4CFDF}"/>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F9CF1AC5-A8C5-1E71-AA76-483561215BC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6FE7459-33BC-2C30-2A5D-F45ABC02027D}"/>
              </a:ext>
            </a:extLst>
          </p:cNvPr>
          <p:cNvSpPr>
            <a:spLocks noGrp="1"/>
          </p:cNvSpPr>
          <p:nvPr>
            <p:ph type="sldNum" sz="quarter" idx="5"/>
          </p:nvPr>
        </p:nvSpPr>
        <p:spPr/>
        <p:txBody>
          <a:bodyPr/>
          <a:lstStyle/>
          <a:p>
            <a:fld id="{598EB86D-3622-4B71-BD91-13886396B589}" type="slidenum">
              <a:rPr kumimoji="1" lang="ja-JP" altLang="en-US" smtClean="0"/>
              <a:t>18</a:t>
            </a:fld>
            <a:endParaRPr kumimoji="1" lang="ja-JP" altLang="en-US"/>
          </a:p>
        </p:txBody>
      </p:sp>
    </p:spTree>
    <p:extLst>
      <p:ext uri="{BB962C8B-B14F-4D97-AF65-F5344CB8AC3E}">
        <p14:creationId xmlns:p14="http://schemas.microsoft.com/office/powerpoint/2010/main" val="277936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19</a:t>
            </a:fld>
            <a:endParaRPr kumimoji="1" lang="ja-JP" altLang="en-US"/>
          </a:p>
        </p:txBody>
      </p:sp>
    </p:spTree>
    <p:extLst>
      <p:ext uri="{BB962C8B-B14F-4D97-AF65-F5344CB8AC3E}">
        <p14:creationId xmlns:p14="http://schemas.microsoft.com/office/powerpoint/2010/main" val="17011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fontAlgn="t"/>
            <a:r>
              <a:rPr kumimoji="1" lang="ja-JP" altLang="en-US" sz="1200" b="0" i="0" kern="1200" dirty="0">
                <a:solidFill>
                  <a:schemeClr val="tx1"/>
                </a:solidFill>
                <a:effectLst/>
                <a:latin typeface="+mn-lt"/>
                <a:ea typeface="+mn-ea"/>
                <a:cs typeface="+mn-cs"/>
              </a:rPr>
              <a:t>こちらが、本日の目次です。</a:t>
            </a:r>
          </a:p>
          <a:p>
            <a:pPr fontAlgn="t"/>
            <a:r>
              <a:rPr kumimoji="1" lang="ja-JP" altLang="en-US" sz="1200" b="0" i="0" kern="1200" dirty="0">
                <a:solidFill>
                  <a:schemeClr val="tx1"/>
                </a:solidFill>
                <a:effectLst/>
                <a:latin typeface="+mn-lt"/>
                <a:ea typeface="+mn-ea"/>
                <a:cs typeface="+mn-cs"/>
              </a:rPr>
              <a:t>ユーザ</a:t>
            </a:r>
            <a:r>
              <a:rPr kumimoji="1" lang="en-US" altLang="ja-JP" sz="1200" b="0" i="0" kern="1200" dirty="0">
                <a:solidFill>
                  <a:schemeClr val="tx1"/>
                </a:solidFill>
                <a:effectLst/>
                <a:latin typeface="+mn-lt"/>
                <a:ea typeface="+mn-ea"/>
                <a:cs typeface="+mn-cs"/>
              </a:rPr>
              <a:t>ID</a:t>
            </a:r>
            <a:r>
              <a:rPr kumimoji="1" lang="ja-JP" altLang="en-US" sz="1200" b="0" i="0" kern="1200" dirty="0">
                <a:solidFill>
                  <a:schemeClr val="tx1"/>
                </a:solidFill>
                <a:effectLst/>
                <a:latin typeface="+mn-lt"/>
                <a:ea typeface="+mn-ea"/>
                <a:cs typeface="+mn-cs"/>
              </a:rPr>
              <a:t>の発行から、</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コースの申込み、受講、</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修了書の発行まで、</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受講完了までの流れを順番にご説明します。</a:t>
            </a:r>
          </a:p>
          <a:p>
            <a:pPr fontAlgn="t"/>
            <a:r>
              <a:rPr kumimoji="1" lang="ja-JP" altLang="en-US" sz="1200" b="0" i="0" kern="1200" dirty="0">
                <a:solidFill>
                  <a:schemeClr val="tx1"/>
                </a:solidFill>
                <a:effectLst/>
                <a:latin typeface="+mn-lt"/>
                <a:ea typeface="+mn-ea"/>
                <a:cs typeface="+mn-cs"/>
              </a:rPr>
              <a:t>最後に、</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よくあるご質問とお問い合わせ先をご案内します。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a:t>
            </a:fld>
            <a:endParaRPr kumimoji="1" lang="ja-JP" altLang="en-US"/>
          </a:p>
        </p:txBody>
      </p:sp>
    </p:spTree>
    <p:extLst>
      <p:ext uri="{BB962C8B-B14F-4D97-AF65-F5344CB8AC3E}">
        <p14:creationId xmlns:p14="http://schemas.microsoft.com/office/powerpoint/2010/main" val="243641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20</a:t>
            </a:fld>
            <a:endParaRPr kumimoji="1" lang="ja-JP" altLang="en-US"/>
          </a:p>
        </p:txBody>
      </p:sp>
    </p:spTree>
    <p:extLst>
      <p:ext uri="{BB962C8B-B14F-4D97-AF65-F5344CB8AC3E}">
        <p14:creationId xmlns:p14="http://schemas.microsoft.com/office/powerpoint/2010/main" val="178750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21</a:t>
            </a:fld>
            <a:endParaRPr kumimoji="1" lang="ja-JP" altLang="en-US"/>
          </a:p>
        </p:txBody>
      </p:sp>
    </p:spTree>
    <p:extLst>
      <p:ext uri="{BB962C8B-B14F-4D97-AF65-F5344CB8AC3E}">
        <p14:creationId xmlns:p14="http://schemas.microsoft.com/office/powerpoint/2010/main" val="182601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22</a:t>
            </a:fld>
            <a:endParaRPr kumimoji="1" lang="ja-JP" altLang="en-US"/>
          </a:p>
        </p:txBody>
      </p:sp>
    </p:spTree>
    <p:extLst>
      <p:ext uri="{BB962C8B-B14F-4D97-AF65-F5344CB8AC3E}">
        <p14:creationId xmlns:p14="http://schemas.microsoft.com/office/powerpoint/2010/main" val="99581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23</a:t>
            </a:fld>
            <a:endParaRPr kumimoji="1" lang="ja-JP" altLang="en-US"/>
          </a:p>
        </p:txBody>
      </p:sp>
    </p:spTree>
    <p:extLst>
      <p:ext uri="{BB962C8B-B14F-4D97-AF65-F5344CB8AC3E}">
        <p14:creationId xmlns:p14="http://schemas.microsoft.com/office/powerpoint/2010/main" val="3098230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24</a:t>
            </a:fld>
            <a:endParaRPr kumimoji="1" lang="ja-JP" altLang="en-US"/>
          </a:p>
        </p:txBody>
      </p:sp>
    </p:spTree>
    <p:extLst>
      <p:ext uri="{BB962C8B-B14F-4D97-AF65-F5344CB8AC3E}">
        <p14:creationId xmlns:p14="http://schemas.microsoft.com/office/powerpoint/2010/main" val="26320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25</a:t>
            </a:fld>
            <a:endParaRPr kumimoji="1" lang="ja-JP" altLang="en-US"/>
          </a:p>
        </p:txBody>
      </p:sp>
    </p:spTree>
    <p:extLst>
      <p:ext uri="{BB962C8B-B14F-4D97-AF65-F5344CB8AC3E}">
        <p14:creationId xmlns:p14="http://schemas.microsoft.com/office/powerpoint/2010/main" val="3211556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26</a:t>
            </a:fld>
            <a:endParaRPr kumimoji="1" lang="ja-JP" altLang="en-US"/>
          </a:p>
        </p:txBody>
      </p:sp>
    </p:spTree>
    <p:extLst>
      <p:ext uri="{BB962C8B-B14F-4D97-AF65-F5344CB8AC3E}">
        <p14:creationId xmlns:p14="http://schemas.microsoft.com/office/powerpoint/2010/main" val="911362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27</a:t>
            </a:fld>
            <a:endParaRPr kumimoji="1" lang="ja-JP" altLang="en-US"/>
          </a:p>
        </p:txBody>
      </p:sp>
    </p:spTree>
    <p:extLst>
      <p:ext uri="{BB962C8B-B14F-4D97-AF65-F5344CB8AC3E}">
        <p14:creationId xmlns:p14="http://schemas.microsoft.com/office/powerpoint/2010/main" val="232614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28</a:t>
            </a:fld>
            <a:endParaRPr kumimoji="1" lang="ja-JP" altLang="en-US"/>
          </a:p>
        </p:txBody>
      </p:sp>
    </p:spTree>
    <p:extLst>
      <p:ext uri="{BB962C8B-B14F-4D97-AF65-F5344CB8AC3E}">
        <p14:creationId xmlns:p14="http://schemas.microsoft.com/office/powerpoint/2010/main" val="2623033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29</a:t>
            </a:fld>
            <a:endParaRPr kumimoji="1" lang="ja-JP" altLang="en-US"/>
          </a:p>
        </p:txBody>
      </p:sp>
    </p:spTree>
    <p:extLst>
      <p:ext uri="{BB962C8B-B14F-4D97-AF65-F5344CB8AC3E}">
        <p14:creationId xmlns:p14="http://schemas.microsoft.com/office/powerpoint/2010/main" val="142991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3</a:t>
            </a:fld>
            <a:endParaRPr kumimoji="1" lang="ja-JP" altLang="en-US"/>
          </a:p>
        </p:txBody>
      </p:sp>
    </p:spTree>
    <p:extLst>
      <p:ext uri="{BB962C8B-B14F-4D97-AF65-F5344CB8AC3E}">
        <p14:creationId xmlns:p14="http://schemas.microsoft.com/office/powerpoint/2010/main" val="1987001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4C7AA-757B-DA2E-4B7A-D46E684F54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687705-13E8-0B56-092B-DE2990F7B0C2}"/>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16F33282-C2DC-5913-B3BF-CAA04C9CC1E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2CAADAC-4520-9150-1B4D-D4250AC7FBFE}"/>
              </a:ext>
            </a:extLst>
          </p:cNvPr>
          <p:cNvSpPr>
            <a:spLocks noGrp="1"/>
          </p:cNvSpPr>
          <p:nvPr>
            <p:ph type="sldNum" sz="quarter" idx="5"/>
          </p:nvPr>
        </p:nvSpPr>
        <p:spPr/>
        <p:txBody>
          <a:bodyPr/>
          <a:lstStyle/>
          <a:p>
            <a:fld id="{598EB86D-3622-4B71-BD91-13886396B589}" type="slidenum">
              <a:rPr kumimoji="1" lang="ja-JP" altLang="en-US" smtClean="0"/>
              <a:t>30</a:t>
            </a:fld>
            <a:endParaRPr kumimoji="1" lang="ja-JP" altLang="en-US"/>
          </a:p>
        </p:txBody>
      </p:sp>
    </p:spTree>
    <p:extLst>
      <p:ext uri="{BB962C8B-B14F-4D97-AF65-F5344CB8AC3E}">
        <p14:creationId xmlns:p14="http://schemas.microsoft.com/office/powerpoint/2010/main" val="40826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31</a:t>
            </a:fld>
            <a:endParaRPr kumimoji="1" lang="ja-JP" altLang="en-US"/>
          </a:p>
        </p:txBody>
      </p:sp>
    </p:spTree>
    <p:extLst>
      <p:ext uri="{BB962C8B-B14F-4D97-AF65-F5344CB8AC3E}">
        <p14:creationId xmlns:p14="http://schemas.microsoft.com/office/powerpoint/2010/main" val="23146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4</a:t>
            </a:fld>
            <a:endParaRPr kumimoji="1" lang="ja-JP" altLang="en-US"/>
          </a:p>
        </p:txBody>
      </p:sp>
    </p:spTree>
    <p:extLst>
      <p:ext uri="{BB962C8B-B14F-4D97-AF65-F5344CB8AC3E}">
        <p14:creationId xmlns:p14="http://schemas.microsoft.com/office/powerpoint/2010/main" val="399242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5</a:t>
            </a:fld>
            <a:endParaRPr kumimoji="1" lang="ja-JP" altLang="en-US"/>
          </a:p>
        </p:txBody>
      </p:sp>
    </p:spTree>
    <p:extLst>
      <p:ext uri="{BB962C8B-B14F-4D97-AF65-F5344CB8AC3E}">
        <p14:creationId xmlns:p14="http://schemas.microsoft.com/office/powerpoint/2010/main" val="17382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6</a:t>
            </a:fld>
            <a:endParaRPr kumimoji="1" lang="ja-JP" altLang="en-US"/>
          </a:p>
        </p:txBody>
      </p:sp>
    </p:spTree>
    <p:extLst>
      <p:ext uri="{BB962C8B-B14F-4D97-AF65-F5344CB8AC3E}">
        <p14:creationId xmlns:p14="http://schemas.microsoft.com/office/powerpoint/2010/main" val="47261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7</a:t>
            </a:fld>
            <a:endParaRPr kumimoji="1" lang="ja-JP" altLang="en-US"/>
          </a:p>
        </p:txBody>
      </p:sp>
    </p:spTree>
    <p:extLst>
      <p:ext uri="{BB962C8B-B14F-4D97-AF65-F5344CB8AC3E}">
        <p14:creationId xmlns:p14="http://schemas.microsoft.com/office/powerpoint/2010/main" val="290887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8</a:t>
            </a:fld>
            <a:endParaRPr kumimoji="1" lang="ja-JP" altLang="en-US"/>
          </a:p>
        </p:txBody>
      </p:sp>
    </p:spTree>
    <p:extLst>
      <p:ext uri="{BB962C8B-B14F-4D97-AF65-F5344CB8AC3E}">
        <p14:creationId xmlns:p14="http://schemas.microsoft.com/office/powerpoint/2010/main" val="56298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8EB86D-3622-4B71-BD91-13886396B589}" type="slidenum">
              <a:rPr kumimoji="1" lang="ja-JP" altLang="en-US" smtClean="0"/>
              <a:t>9</a:t>
            </a:fld>
            <a:endParaRPr kumimoji="1" lang="ja-JP" altLang="en-US"/>
          </a:p>
        </p:txBody>
      </p:sp>
    </p:spTree>
    <p:extLst>
      <p:ext uri="{BB962C8B-B14F-4D97-AF65-F5344CB8AC3E}">
        <p14:creationId xmlns:p14="http://schemas.microsoft.com/office/powerpoint/2010/main" val="8220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42900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8" name="正方形/長方形 7">
            <a:extLst>
              <a:ext uri="{FF2B5EF4-FFF2-40B4-BE49-F238E27FC236}">
                <a16:creationId xmlns:a16="http://schemas.microsoft.com/office/drawing/2014/main" id="{F1BEA637-A9C4-4F9C-9DE5-898E6198B2CB}"/>
              </a:ext>
            </a:extLst>
          </p:cNvPr>
          <p:cNvSpPr/>
          <p:nvPr userDrawn="1"/>
        </p:nvSpPr>
        <p:spPr>
          <a:xfrm>
            <a:off x="0" y="-1"/>
            <a:ext cx="9144000" cy="6858001"/>
          </a:xfrm>
          <a:prstGeom prst="rect">
            <a:avLst/>
          </a:prstGeom>
          <a:solidFill>
            <a:srgbClr val="9DC3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2">
            <a:extLst>
              <a:ext uri="{FF2B5EF4-FFF2-40B4-BE49-F238E27FC236}">
                <a16:creationId xmlns:a16="http://schemas.microsoft.com/office/drawing/2014/main" id="{14141196-EBDC-4B5A-B37F-74A3358513A7}"/>
              </a:ext>
            </a:extLst>
          </p:cNvPr>
          <p:cNvSpPr/>
          <p:nvPr userDrawn="1"/>
        </p:nvSpPr>
        <p:spPr>
          <a:xfrm>
            <a:off x="1143001" y="1870366"/>
            <a:ext cx="8001000" cy="4985255"/>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58FA790B-24C8-4B65-BD17-03E7B4437D70}"/>
              </a:ext>
            </a:extLst>
          </p:cNvPr>
          <p:cNvSpPr/>
          <p:nvPr userDrawn="1"/>
        </p:nvSpPr>
        <p:spPr>
          <a:xfrm>
            <a:off x="883227" y="1650076"/>
            <a:ext cx="7377546" cy="3557848"/>
          </a:xfrm>
          <a:prstGeom prst="rect">
            <a:avLst/>
          </a:prstGeom>
          <a:solidFill>
            <a:srgbClr val="F2F2F2">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F9A5B6E1-435A-44A4-A8A8-3BDBF00832FF}"/>
              </a:ext>
            </a:extLst>
          </p:cNvPr>
          <p:cNvSpPr/>
          <p:nvPr userDrawn="1"/>
        </p:nvSpPr>
        <p:spPr>
          <a:xfrm>
            <a:off x="618260" y="1409009"/>
            <a:ext cx="7907482" cy="40399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6586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07018F8-40F6-4202-B102-7B854C54C4B6}" type="datetime1">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Tree>
    <p:extLst>
      <p:ext uri="{BB962C8B-B14F-4D97-AF65-F5344CB8AC3E}">
        <p14:creationId xmlns:p14="http://schemas.microsoft.com/office/powerpoint/2010/main" val="422554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7E8D31D-B80F-4403-A894-F0471658C864}" type="datetime1">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Tree>
    <p:extLst>
      <p:ext uri="{BB962C8B-B14F-4D97-AF65-F5344CB8AC3E}">
        <p14:creationId xmlns:p14="http://schemas.microsoft.com/office/powerpoint/2010/main" val="29484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2A126B9-7BAB-4A2D-878C-B4565F6D688E}" type="datetime1">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EFF502AC-6508-492F-97F1-B34FB7AEFE20}"/>
              </a:ext>
            </a:extLst>
          </p:cNvPr>
          <p:cNvSpPr/>
          <p:nvPr userDrawn="1"/>
        </p:nvSpPr>
        <p:spPr>
          <a:xfrm>
            <a:off x="0" y="-31419"/>
            <a:ext cx="9144000" cy="757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二等辺三角形 7">
            <a:extLst>
              <a:ext uri="{FF2B5EF4-FFF2-40B4-BE49-F238E27FC236}">
                <a16:creationId xmlns:a16="http://schemas.microsoft.com/office/drawing/2014/main" id="{62559BD3-F1B7-43CD-973F-05EB7EDBAEB5}"/>
              </a:ext>
            </a:extLst>
          </p:cNvPr>
          <p:cNvSpPr/>
          <p:nvPr userDrawn="1"/>
        </p:nvSpPr>
        <p:spPr>
          <a:xfrm rot="10800000">
            <a:off x="7266477" y="-31419"/>
            <a:ext cx="1653702" cy="74672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22586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3C9BE3-DA6C-4E11-BD2F-4E37F21FEE15}" type="datetime1">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D54FA032-247A-4929-9D47-C7DB1C97BD66}"/>
              </a:ext>
            </a:extLst>
          </p:cNvPr>
          <p:cNvSpPr/>
          <p:nvPr userDrawn="1"/>
        </p:nvSpPr>
        <p:spPr>
          <a:xfrm>
            <a:off x="0" y="-31419"/>
            <a:ext cx="9144000" cy="757077"/>
          </a:xfrm>
          <a:prstGeom prst="rect">
            <a:avLst/>
          </a:prstGeom>
          <a:solidFill>
            <a:srgbClr val="AE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2">
            <a:extLst>
              <a:ext uri="{FF2B5EF4-FFF2-40B4-BE49-F238E27FC236}">
                <a16:creationId xmlns:a16="http://schemas.microsoft.com/office/drawing/2014/main" id="{6BE28B6E-64E9-44E9-8279-9132A8828402}"/>
              </a:ext>
            </a:extLst>
          </p:cNvPr>
          <p:cNvSpPr/>
          <p:nvPr userDrawn="1"/>
        </p:nvSpPr>
        <p:spPr>
          <a:xfrm rot="10800000">
            <a:off x="6856886" y="-21066"/>
            <a:ext cx="1653702" cy="746723"/>
          </a:xfrm>
          <a:prstGeom prst="triangle">
            <a:avLst/>
          </a:prstGeom>
          <a:solidFill>
            <a:srgbClr val="59E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ボックス 11">
            <a:extLst>
              <a:ext uri="{FF2B5EF4-FFF2-40B4-BE49-F238E27FC236}">
                <a16:creationId xmlns:a16="http://schemas.microsoft.com/office/drawing/2014/main" id="{A2D43513-51EF-4EDA-A481-C27F488F7186}"/>
              </a:ext>
            </a:extLst>
          </p:cNvPr>
          <p:cNvSpPr txBox="1"/>
          <p:nvPr userDrawn="1"/>
        </p:nvSpPr>
        <p:spPr>
          <a:xfrm>
            <a:off x="7266478" y="44246"/>
            <a:ext cx="1355387" cy="369332"/>
          </a:xfrm>
          <a:prstGeom prst="rect">
            <a:avLst/>
          </a:prstGeom>
          <a:noFill/>
        </p:spPr>
        <p:txBody>
          <a:bodyPr wrap="square" rtlCol="0">
            <a:spAutoFit/>
          </a:bodyPr>
          <a:lstStyle/>
          <a:p>
            <a:r>
              <a:rPr kumimoji="1" lang="en-US" altLang="ja-JP" sz="1800" b="1">
                <a:solidFill>
                  <a:schemeClr val="bg1"/>
                </a:solidFill>
                <a:latin typeface="Comic Sans MS" panose="030F0702030302020204" pitchFamily="66" charset="0"/>
              </a:rPr>
              <a:t>Step1</a:t>
            </a:r>
            <a:endParaRPr kumimoji="1" lang="ja-JP" altLang="en-US" sz="1800" b="1">
              <a:solidFill>
                <a:schemeClr val="bg1"/>
              </a:solidFill>
              <a:latin typeface="Comic Sans MS" panose="030F0702030302020204" pitchFamily="66" charset="0"/>
            </a:endParaRPr>
          </a:p>
        </p:txBody>
      </p:sp>
      <p:sp>
        <p:nvSpPr>
          <p:cNvPr id="14" name="二等辺三角形 13">
            <a:extLst>
              <a:ext uri="{FF2B5EF4-FFF2-40B4-BE49-F238E27FC236}">
                <a16:creationId xmlns:a16="http://schemas.microsoft.com/office/drawing/2014/main" id="{B030AD99-FDC1-4DAC-884F-337B81EF8010}"/>
              </a:ext>
            </a:extLst>
          </p:cNvPr>
          <p:cNvSpPr/>
          <p:nvPr userDrawn="1"/>
        </p:nvSpPr>
        <p:spPr>
          <a:xfrm rot="10800000">
            <a:off x="6968162" y="-58408"/>
            <a:ext cx="1653702" cy="7674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64897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3804223-255B-467B-AD72-6E6AF35AFCFD}" type="datetime1">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EFF99B26-A8EC-4040-B1C0-D1801FA7F53F}"/>
              </a:ext>
            </a:extLst>
          </p:cNvPr>
          <p:cNvSpPr/>
          <p:nvPr userDrawn="1"/>
        </p:nvSpPr>
        <p:spPr>
          <a:xfrm>
            <a:off x="0" y="-31419"/>
            <a:ext cx="9144000" cy="757077"/>
          </a:xfrm>
          <a:prstGeom prst="rect">
            <a:avLst/>
          </a:prstGeom>
          <a:solidFill>
            <a:srgbClr val="AE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二等辺三角形 8">
            <a:extLst>
              <a:ext uri="{FF2B5EF4-FFF2-40B4-BE49-F238E27FC236}">
                <a16:creationId xmlns:a16="http://schemas.microsoft.com/office/drawing/2014/main" id="{C7116CDF-EA9F-4268-B485-7BD792F9FC4F}"/>
              </a:ext>
            </a:extLst>
          </p:cNvPr>
          <p:cNvSpPr/>
          <p:nvPr userDrawn="1"/>
        </p:nvSpPr>
        <p:spPr>
          <a:xfrm rot="10800000">
            <a:off x="6856886" y="-21066"/>
            <a:ext cx="1653702" cy="746723"/>
          </a:xfrm>
          <a:prstGeom prst="triangle">
            <a:avLst/>
          </a:prstGeom>
          <a:solidFill>
            <a:srgbClr val="59E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テキスト ボックス 9">
            <a:extLst>
              <a:ext uri="{FF2B5EF4-FFF2-40B4-BE49-F238E27FC236}">
                <a16:creationId xmlns:a16="http://schemas.microsoft.com/office/drawing/2014/main" id="{50AE9CA6-2C85-4261-8518-9213B72D8EB0}"/>
              </a:ext>
            </a:extLst>
          </p:cNvPr>
          <p:cNvSpPr txBox="1"/>
          <p:nvPr userDrawn="1"/>
        </p:nvSpPr>
        <p:spPr>
          <a:xfrm>
            <a:off x="7266478" y="44246"/>
            <a:ext cx="1355387" cy="369332"/>
          </a:xfrm>
          <a:prstGeom prst="rect">
            <a:avLst/>
          </a:prstGeom>
          <a:noFill/>
        </p:spPr>
        <p:txBody>
          <a:bodyPr wrap="square" rtlCol="0">
            <a:spAutoFit/>
          </a:bodyPr>
          <a:lstStyle/>
          <a:p>
            <a:r>
              <a:rPr kumimoji="1" lang="en-US" altLang="ja-JP" sz="1800" b="1">
                <a:solidFill>
                  <a:schemeClr val="bg1"/>
                </a:solidFill>
                <a:latin typeface="Comic Sans MS" panose="030F0702030302020204" pitchFamily="66" charset="0"/>
              </a:rPr>
              <a:t>Step1</a:t>
            </a:r>
            <a:endParaRPr kumimoji="1" lang="ja-JP" altLang="en-US" sz="1800" b="1">
              <a:solidFill>
                <a:schemeClr val="bg1"/>
              </a:solidFill>
              <a:latin typeface="Comic Sans MS" panose="030F0702030302020204" pitchFamily="66" charset="0"/>
            </a:endParaRPr>
          </a:p>
        </p:txBody>
      </p:sp>
      <p:sp>
        <p:nvSpPr>
          <p:cNvPr id="11" name="二等辺三角形 10">
            <a:extLst>
              <a:ext uri="{FF2B5EF4-FFF2-40B4-BE49-F238E27FC236}">
                <a16:creationId xmlns:a16="http://schemas.microsoft.com/office/drawing/2014/main" id="{8182E42D-A1CA-4C09-A70A-A2887A786939}"/>
              </a:ext>
            </a:extLst>
          </p:cNvPr>
          <p:cNvSpPr/>
          <p:nvPr userDrawn="1"/>
        </p:nvSpPr>
        <p:spPr>
          <a:xfrm rot="10800000">
            <a:off x="6968162" y="-58408"/>
            <a:ext cx="1653702" cy="7674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28340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FE2731A-3549-4FEF-ADBC-CA8051D4BF21}" type="datetime1">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CDB252AE-BA8E-48F0-8184-5089307ECB84}"/>
              </a:ext>
            </a:extLst>
          </p:cNvPr>
          <p:cNvSpPr/>
          <p:nvPr userDrawn="1"/>
        </p:nvSpPr>
        <p:spPr>
          <a:xfrm>
            <a:off x="0" y="-31419"/>
            <a:ext cx="9144000" cy="757077"/>
          </a:xfrm>
          <a:prstGeom prst="rect">
            <a:avLst/>
          </a:prstGeom>
          <a:solidFill>
            <a:srgbClr val="AE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二等辺三角形 10">
            <a:extLst>
              <a:ext uri="{FF2B5EF4-FFF2-40B4-BE49-F238E27FC236}">
                <a16:creationId xmlns:a16="http://schemas.microsoft.com/office/drawing/2014/main" id="{2293789E-E973-437E-A1EE-79355DDC58A9}"/>
              </a:ext>
            </a:extLst>
          </p:cNvPr>
          <p:cNvSpPr/>
          <p:nvPr userDrawn="1"/>
        </p:nvSpPr>
        <p:spPr>
          <a:xfrm rot="10800000">
            <a:off x="6856886" y="-21066"/>
            <a:ext cx="1653702" cy="746723"/>
          </a:xfrm>
          <a:prstGeom prst="triangle">
            <a:avLst/>
          </a:prstGeom>
          <a:solidFill>
            <a:srgbClr val="59E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ボックス 11">
            <a:extLst>
              <a:ext uri="{FF2B5EF4-FFF2-40B4-BE49-F238E27FC236}">
                <a16:creationId xmlns:a16="http://schemas.microsoft.com/office/drawing/2014/main" id="{FC8D47D8-9DB1-4B0B-90B3-0BA77ABBC741}"/>
              </a:ext>
            </a:extLst>
          </p:cNvPr>
          <p:cNvSpPr txBox="1"/>
          <p:nvPr userDrawn="1"/>
        </p:nvSpPr>
        <p:spPr>
          <a:xfrm>
            <a:off x="7266478" y="44246"/>
            <a:ext cx="1355387" cy="369332"/>
          </a:xfrm>
          <a:prstGeom prst="rect">
            <a:avLst/>
          </a:prstGeom>
          <a:noFill/>
        </p:spPr>
        <p:txBody>
          <a:bodyPr wrap="square" rtlCol="0">
            <a:spAutoFit/>
          </a:bodyPr>
          <a:lstStyle/>
          <a:p>
            <a:r>
              <a:rPr kumimoji="1" lang="en-US" altLang="ja-JP" sz="1800" b="1">
                <a:solidFill>
                  <a:schemeClr val="bg1"/>
                </a:solidFill>
                <a:latin typeface="Comic Sans MS" panose="030F0702030302020204" pitchFamily="66" charset="0"/>
              </a:rPr>
              <a:t>Step1</a:t>
            </a:r>
            <a:endParaRPr kumimoji="1" lang="ja-JP" altLang="en-US" sz="1800" b="1">
              <a:solidFill>
                <a:schemeClr val="bg1"/>
              </a:solidFill>
              <a:latin typeface="Comic Sans MS" panose="030F0702030302020204" pitchFamily="66" charset="0"/>
            </a:endParaRPr>
          </a:p>
        </p:txBody>
      </p:sp>
      <p:sp>
        <p:nvSpPr>
          <p:cNvPr id="13" name="二等辺三角形 12">
            <a:extLst>
              <a:ext uri="{FF2B5EF4-FFF2-40B4-BE49-F238E27FC236}">
                <a16:creationId xmlns:a16="http://schemas.microsoft.com/office/drawing/2014/main" id="{2170D09E-2C15-4182-9C49-BDD56DDF8E05}"/>
              </a:ext>
            </a:extLst>
          </p:cNvPr>
          <p:cNvSpPr/>
          <p:nvPr userDrawn="1"/>
        </p:nvSpPr>
        <p:spPr>
          <a:xfrm rot="10800000">
            <a:off x="6968162" y="-58408"/>
            <a:ext cx="1653702" cy="7674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87852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46E432C-9953-4DCA-AD38-DAE20EB894C0}" type="datetime1">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7918D4E4-1A00-467C-A79D-CF8E2B59AFD0}"/>
              </a:ext>
            </a:extLst>
          </p:cNvPr>
          <p:cNvSpPr/>
          <p:nvPr userDrawn="1"/>
        </p:nvSpPr>
        <p:spPr>
          <a:xfrm>
            <a:off x="0" y="-31419"/>
            <a:ext cx="9144000" cy="757077"/>
          </a:xfrm>
          <a:prstGeom prst="rect">
            <a:avLst/>
          </a:prstGeom>
          <a:solidFill>
            <a:srgbClr val="AE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二等辺三角形 6">
            <a:extLst>
              <a:ext uri="{FF2B5EF4-FFF2-40B4-BE49-F238E27FC236}">
                <a16:creationId xmlns:a16="http://schemas.microsoft.com/office/drawing/2014/main" id="{50392F09-B032-4714-A740-8871BC20CD4A}"/>
              </a:ext>
            </a:extLst>
          </p:cNvPr>
          <p:cNvSpPr/>
          <p:nvPr userDrawn="1"/>
        </p:nvSpPr>
        <p:spPr>
          <a:xfrm rot="10800000">
            <a:off x="6856886" y="-21066"/>
            <a:ext cx="1653702" cy="746723"/>
          </a:xfrm>
          <a:prstGeom prst="triangle">
            <a:avLst/>
          </a:prstGeom>
          <a:solidFill>
            <a:srgbClr val="59E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ボックス 7">
            <a:extLst>
              <a:ext uri="{FF2B5EF4-FFF2-40B4-BE49-F238E27FC236}">
                <a16:creationId xmlns:a16="http://schemas.microsoft.com/office/drawing/2014/main" id="{886A155F-C2E0-4192-8BC0-E23546D8955E}"/>
              </a:ext>
            </a:extLst>
          </p:cNvPr>
          <p:cNvSpPr txBox="1"/>
          <p:nvPr userDrawn="1"/>
        </p:nvSpPr>
        <p:spPr>
          <a:xfrm>
            <a:off x="7266478" y="44246"/>
            <a:ext cx="1355387" cy="369332"/>
          </a:xfrm>
          <a:prstGeom prst="rect">
            <a:avLst/>
          </a:prstGeom>
          <a:noFill/>
        </p:spPr>
        <p:txBody>
          <a:bodyPr wrap="square" rtlCol="0">
            <a:spAutoFit/>
          </a:bodyPr>
          <a:lstStyle/>
          <a:p>
            <a:r>
              <a:rPr kumimoji="1" lang="en-US" altLang="ja-JP" sz="1800" b="1">
                <a:solidFill>
                  <a:schemeClr val="bg1"/>
                </a:solidFill>
                <a:latin typeface="Comic Sans MS" panose="030F0702030302020204" pitchFamily="66" charset="0"/>
              </a:rPr>
              <a:t>Step1</a:t>
            </a:r>
            <a:endParaRPr kumimoji="1" lang="ja-JP" altLang="en-US" sz="1800" b="1">
              <a:solidFill>
                <a:schemeClr val="bg1"/>
              </a:solidFill>
              <a:latin typeface="Comic Sans MS" panose="030F0702030302020204" pitchFamily="66" charset="0"/>
            </a:endParaRPr>
          </a:p>
        </p:txBody>
      </p:sp>
      <p:sp>
        <p:nvSpPr>
          <p:cNvPr id="9" name="二等辺三角形 8">
            <a:extLst>
              <a:ext uri="{FF2B5EF4-FFF2-40B4-BE49-F238E27FC236}">
                <a16:creationId xmlns:a16="http://schemas.microsoft.com/office/drawing/2014/main" id="{49D45A04-416B-47DC-A78E-3E8084EBAF5C}"/>
              </a:ext>
            </a:extLst>
          </p:cNvPr>
          <p:cNvSpPr/>
          <p:nvPr userDrawn="1"/>
        </p:nvSpPr>
        <p:spPr>
          <a:xfrm rot="10800000">
            <a:off x="6968162" y="-58408"/>
            <a:ext cx="1653702" cy="7674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9259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25D6D-AC2F-45D6-9B97-83DC580FFEFE}" type="datetime1">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559F5E40-6924-49BB-B1A2-FE757DF61492}"/>
              </a:ext>
            </a:extLst>
          </p:cNvPr>
          <p:cNvSpPr/>
          <p:nvPr userDrawn="1"/>
        </p:nvSpPr>
        <p:spPr>
          <a:xfrm>
            <a:off x="0" y="-31419"/>
            <a:ext cx="9144000" cy="757077"/>
          </a:xfrm>
          <a:prstGeom prst="rect">
            <a:avLst/>
          </a:prstGeom>
          <a:solidFill>
            <a:srgbClr val="AE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二等辺三角形 5">
            <a:extLst>
              <a:ext uri="{FF2B5EF4-FFF2-40B4-BE49-F238E27FC236}">
                <a16:creationId xmlns:a16="http://schemas.microsoft.com/office/drawing/2014/main" id="{EA2126C6-B5C6-418B-AD0A-E469D559B2BD}"/>
              </a:ext>
            </a:extLst>
          </p:cNvPr>
          <p:cNvSpPr/>
          <p:nvPr userDrawn="1"/>
        </p:nvSpPr>
        <p:spPr>
          <a:xfrm rot="10800000">
            <a:off x="6856886" y="-21066"/>
            <a:ext cx="1653702" cy="746723"/>
          </a:xfrm>
          <a:prstGeom prst="triangle">
            <a:avLst/>
          </a:prstGeom>
          <a:solidFill>
            <a:srgbClr val="59E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テキスト ボックス 6">
            <a:extLst>
              <a:ext uri="{FF2B5EF4-FFF2-40B4-BE49-F238E27FC236}">
                <a16:creationId xmlns:a16="http://schemas.microsoft.com/office/drawing/2014/main" id="{ADF7F358-3490-4327-BEC9-FCBE82233944}"/>
              </a:ext>
            </a:extLst>
          </p:cNvPr>
          <p:cNvSpPr txBox="1"/>
          <p:nvPr userDrawn="1"/>
        </p:nvSpPr>
        <p:spPr>
          <a:xfrm>
            <a:off x="7266478" y="44246"/>
            <a:ext cx="1355387" cy="369332"/>
          </a:xfrm>
          <a:prstGeom prst="rect">
            <a:avLst/>
          </a:prstGeom>
          <a:noFill/>
        </p:spPr>
        <p:txBody>
          <a:bodyPr wrap="square" rtlCol="0">
            <a:spAutoFit/>
          </a:bodyPr>
          <a:lstStyle/>
          <a:p>
            <a:r>
              <a:rPr kumimoji="1" lang="en-US" altLang="ja-JP" sz="1800" b="1">
                <a:solidFill>
                  <a:schemeClr val="bg1"/>
                </a:solidFill>
                <a:latin typeface="Comic Sans MS" panose="030F0702030302020204" pitchFamily="66" charset="0"/>
              </a:rPr>
              <a:t>Step1</a:t>
            </a:r>
            <a:endParaRPr kumimoji="1" lang="ja-JP" altLang="en-US" sz="1800" b="1">
              <a:solidFill>
                <a:schemeClr val="bg1"/>
              </a:solidFill>
              <a:latin typeface="Comic Sans MS" panose="030F0702030302020204" pitchFamily="66" charset="0"/>
            </a:endParaRPr>
          </a:p>
        </p:txBody>
      </p:sp>
      <p:sp>
        <p:nvSpPr>
          <p:cNvPr id="8" name="二等辺三角形 7">
            <a:extLst>
              <a:ext uri="{FF2B5EF4-FFF2-40B4-BE49-F238E27FC236}">
                <a16:creationId xmlns:a16="http://schemas.microsoft.com/office/drawing/2014/main" id="{4726F118-8EAA-487E-9444-E6D0A3E09991}"/>
              </a:ext>
            </a:extLst>
          </p:cNvPr>
          <p:cNvSpPr/>
          <p:nvPr userDrawn="1"/>
        </p:nvSpPr>
        <p:spPr>
          <a:xfrm rot="10800000">
            <a:off x="6968162" y="-58408"/>
            <a:ext cx="1653702" cy="7674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03983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12BEE4-157F-474E-AD88-BCBA9A9E4633}" type="datetime1">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Tree>
    <p:extLst>
      <p:ext uri="{BB962C8B-B14F-4D97-AF65-F5344CB8AC3E}">
        <p14:creationId xmlns:p14="http://schemas.microsoft.com/office/powerpoint/2010/main" val="394233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581E4-21CE-4285-9C20-922E9AC5D996}" type="datetime1">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7AA90-FF48-4507-93A5-C2E3434CDE52}" type="slidenum">
              <a:rPr kumimoji="1" lang="ja-JP" altLang="en-US" smtClean="0"/>
              <a:t>‹#›</a:t>
            </a:fld>
            <a:endParaRPr kumimoji="1" lang="ja-JP" altLang="en-US"/>
          </a:p>
        </p:txBody>
      </p:sp>
    </p:spTree>
    <p:extLst>
      <p:ext uri="{BB962C8B-B14F-4D97-AF65-F5344CB8AC3E}">
        <p14:creationId xmlns:p14="http://schemas.microsoft.com/office/powerpoint/2010/main" val="309685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1FA75-1A3F-458B-A93F-886EA7E00398}" type="datetime1">
              <a:rPr kumimoji="1" lang="ja-JP" altLang="en-US" smtClean="0"/>
              <a:t>2026/6/15</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7AA90-FF48-4507-93A5-C2E3434CDE52}" type="slidenum">
              <a:rPr kumimoji="1" lang="ja-JP" altLang="en-US" smtClean="0"/>
              <a:t>‹#›</a:t>
            </a:fld>
            <a:endParaRPr kumimoji="1" lang="ja-JP" altLang="en-US"/>
          </a:p>
        </p:txBody>
      </p:sp>
    </p:spTree>
    <p:extLst>
      <p:ext uri="{BB962C8B-B14F-4D97-AF65-F5344CB8AC3E}">
        <p14:creationId xmlns:p14="http://schemas.microsoft.com/office/powerpoint/2010/main" val="615660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3B666-1A57-4FE1-AFC7-E5FF24919AD4}"/>
              </a:ext>
            </a:extLst>
          </p:cNvPr>
          <p:cNvSpPr>
            <a:spLocks noGrp="1"/>
          </p:cNvSpPr>
          <p:nvPr>
            <p:ph type="ctrTitle"/>
          </p:nvPr>
        </p:nvSpPr>
        <p:spPr>
          <a:xfrm>
            <a:off x="685800" y="1883111"/>
            <a:ext cx="7772400" cy="1403849"/>
          </a:xfrm>
        </p:spPr>
        <p:txBody>
          <a:bodyPr>
            <a:noAutofit/>
          </a:bodyPr>
          <a:lstStyle/>
          <a:p>
            <a:br>
              <a:rPr lang="en-US" altLang="ja-JP" sz="4400" dirty="0"/>
            </a:br>
            <a:r>
              <a:rPr lang="ja-JP" altLang="en-US" sz="4400" b="1" dirty="0">
                <a:latin typeface="HG丸ｺﾞｼｯｸM-PRO" panose="020F0600000000000000" pitchFamily="50" charset="-128"/>
                <a:ea typeface="HG丸ｺﾞｼｯｸM-PRO" panose="020F0600000000000000" pitchFamily="50" charset="-128"/>
              </a:rPr>
              <a:t>受講者マニュアル</a:t>
            </a:r>
          </a:p>
        </p:txBody>
      </p:sp>
      <p:sp>
        <p:nvSpPr>
          <p:cNvPr id="7" name="テキスト ボックス 6">
            <a:extLst>
              <a:ext uri="{FF2B5EF4-FFF2-40B4-BE49-F238E27FC236}">
                <a16:creationId xmlns:a16="http://schemas.microsoft.com/office/drawing/2014/main" id="{07886704-11E6-480B-86CC-3B25BBC282D7}"/>
              </a:ext>
            </a:extLst>
          </p:cNvPr>
          <p:cNvSpPr txBox="1"/>
          <p:nvPr/>
        </p:nvSpPr>
        <p:spPr>
          <a:xfrm>
            <a:off x="1459855" y="3775397"/>
            <a:ext cx="6798048" cy="400110"/>
          </a:xfrm>
          <a:prstGeom prst="rect">
            <a:avLst/>
          </a:prstGeom>
          <a:noFill/>
        </p:spPr>
        <p:txBody>
          <a:bodyPr wrap="square" lIns="91440" tIns="45720" rIns="91440" bIns="45720" anchor="t">
            <a:spAutoFit/>
          </a:bodyPr>
          <a:lstStyle/>
          <a:p>
            <a:pPr algn="r"/>
            <a:r>
              <a:rPr kumimoji="1" lang="en-US" altLang="ja-JP" sz="2000" dirty="0">
                <a:latin typeface="HG丸ｺﾞｼｯｸM-PRO"/>
                <a:ea typeface="HG丸ｺﾞｼｯｸM-PRO"/>
              </a:rPr>
              <a:t>Ver.1.2</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6A4E8E6-C966-452D-BBEA-3306972D961F}"/>
              </a:ext>
            </a:extLst>
          </p:cNvPr>
          <p:cNvSpPr txBox="1"/>
          <p:nvPr/>
        </p:nvSpPr>
        <p:spPr>
          <a:xfrm rot="5400000">
            <a:off x="-1352392" y="2833420"/>
            <a:ext cx="2337615" cy="2123658"/>
          </a:xfrm>
          <a:prstGeom prst="rect">
            <a:avLst/>
          </a:prstGeom>
          <a:noFill/>
        </p:spPr>
        <p:txBody>
          <a:bodyPr wrap="square" rtlCol="0">
            <a:spAutoFit/>
          </a:bodyPr>
          <a:lstStyle/>
          <a:p>
            <a:r>
              <a:rPr kumimoji="1" lang="en-US" altLang="ja-JP" sz="4400" dirty="0">
                <a:solidFill>
                  <a:srgbClr val="8FAADC"/>
                </a:solidFill>
              </a:rPr>
              <a:t>………</a:t>
            </a:r>
            <a:endParaRPr kumimoji="1" lang="ja-JP" altLang="en-US" sz="4400" dirty="0">
              <a:solidFill>
                <a:srgbClr val="8FAADC"/>
              </a:solidFill>
            </a:endParaRPr>
          </a:p>
          <a:p>
            <a:endParaRPr kumimoji="1" lang="ja-JP" altLang="en-US" sz="4400" dirty="0"/>
          </a:p>
          <a:p>
            <a:endParaRPr kumimoji="1" lang="ja-JP" altLang="en-US" sz="4400" dirty="0"/>
          </a:p>
        </p:txBody>
      </p:sp>
      <p:sp>
        <p:nvSpPr>
          <p:cNvPr id="8" name="テキスト ボックス 7">
            <a:extLst>
              <a:ext uri="{FF2B5EF4-FFF2-40B4-BE49-F238E27FC236}">
                <a16:creationId xmlns:a16="http://schemas.microsoft.com/office/drawing/2014/main" id="{02B52C02-7842-4175-8C33-2D9A035C0786}"/>
              </a:ext>
            </a:extLst>
          </p:cNvPr>
          <p:cNvSpPr txBox="1"/>
          <p:nvPr/>
        </p:nvSpPr>
        <p:spPr>
          <a:xfrm>
            <a:off x="2029968" y="6566732"/>
            <a:ext cx="5084064" cy="261610"/>
          </a:xfrm>
          <a:prstGeom prst="rect">
            <a:avLst/>
          </a:prstGeom>
          <a:noFill/>
        </p:spPr>
        <p:txBody>
          <a:bodyPr wrap="square">
            <a:spAutoFit/>
          </a:bodyPr>
          <a:lstStyle/>
          <a:p>
            <a:r>
              <a:rPr lang="en-US" altLang="ja-JP" sz="1100" kern="10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a:latin typeface="Meiryo UI" panose="020B0604030504040204" pitchFamily="50" charset="-128"/>
                <a:ea typeface="Meiryo UI" panose="020B0604030504040204" pitchFamily="50" charset="-128"/>
                <a:cs typeface="Meiryo UI" panose="020B0604030504040204" pitchFamily="50" charset="-128"/>
              </a:rPr>
              <a:t>画像はイメージです。実際の画面と異なることがございますのでご了承ください。</a:t>
            </a:r>
            <a:endParaRPr lang="ja-JP" altLang="en-US" sz="1100"/>
          </a:p>
        </p:txBody>
      </p:sp>
      <p:sp>
        <p:nvSpPr>
          <p:cNvPr id="3" name="テキスト ボックス 2">
            <a:extLst>
              <a:ext uri="{FF2B5EF4-FFF2-40B4-BE49-F238E27FC236}">
                <a16:creationId xmlns:a16="http://schemas.microsoft.com/office/drawing/2014/main" id="{4BE48596-3DC3-E791-38C6-24E9262BDB36}"/>
              </a:ext>
            </a:extLst>
          </p:cNvPr>
          <p:cNvSpPr txBox="1"/>
          <p:nvPr/>
        </p:nvSpPr>
        <p:spPr>
          <a:xfrm>
            <a:off x="927295" y="1778267"/>
            <a:ext cx="2205345" cy="400110"/>
          </a:xfrm>
          <a:prstGeom prst="rect">
            <a:avLst/>
          </a:prstGeom>
          <a:noFill/>
        </p:spPr>
        <p:txBody>
          <a:bodyPr wrap="square" lIns="91440" tIns="45720" rIns="91440" bIns="45720" anchor="t">
            <a:spAutoFit/>
          </a:bodyPr>
          <a:lstStyle/>
          <a:p>
            <a:pPr algn="ctr"/>
            <a:r>
              <a:rPr kumimoji="1" lang="ja-JP" altLang="en-US" sz="2000" b="1" dirty="0">
                <a:latin typeface="HG丸ｺﾞｼｯｸM-PRO"/>
                <a:ea typeface="HG丸ｺﾞｼｯｸM-PRO"/>
              </a:rPr>
              <a:t>令和</a:t>
            </a:r>
            <a:r>
              <a:rPr kumimoji="1" lang="en-US" altLang="ja-JP" sz="2000" b="1" dirty="0">
                <a:latin typeface="HG丸ｺﾞｼｯｸM-PRO"/>
                <a:ea typeface="HG丸ｺﾞｼｯｸM-PRO"/>
              </a:rPr>
              <a:t>8</a:t>
            </a:r>
            <a:r>
              <a:rPr kumimoji="1" lang="ja-JP" altLang="en-US" sz="2000" b="1" dirty="0">
                <a:latin typeface="HG丸ｺﾞｼｯｸM-PRO"/>
                <a:ea typeface="HG丸ｺﾞｼｯｸM-PRO"/>
              </a:rPr>
              <a:t>年度版</a:t>
            </a:r>
            <a:endParaRPr lang="ja-JP" altLang="en-US"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6528158"/>
      </p:ext>
    </p:extLst>
  </p:cSld>
  <p:clrMapOvr>
    <a:masterClrMapping/>
  </p:clrMapOvr>
  <mc:AlternateContent xmlns:mc="http://schemas.openxmlformats.org/markup-compatibility/2006" xmlns:p14="http://schemas.microsoft.com/office/powerpoint/2010/main">
    <mc:Choice Requires="p14">
      <p:transition spd="slow" p14:dur="2000" advTm="5091"/>
    </mc:Choice>
    <mc:Fallback xmlns="">
      <p:transition spd="slow" advTm="50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B24D25A-5124-6E5A-D766-2107A6B8232D}"/>
              </a:ext>
            </a:extLst>
          </p:cNvPr>
          <p:cNvPicPr>
            <a:picLocks noChangeAspect="1"/>
          </p:cNvPicPr>
          <p:nvPr/>
        </p:nvPicPr>
        <p:blipFill rotWithShape="1">
          <a:blip r:embed="rId3"/>
          <a:srcRect t="26332"/>
          <a:stretch/>
        </p:blipFill>
        <p:spPr>
          <a:xfrm>
            <a:off x="752533" y="5082363"/>
            <a:ext cx="4041825" cy="1679408"/>
          </a:xfrm>
          <a:prstGeom prst="rect">
            <a:avLst/>
          </a:prstGeom>
        </p:spPr>
      </p:pic>
      <p:pic>
        <p:nvPicPr>
          <p:cNvPr id="28" name="図 27">
            <a:extLst>
              <a:ext uri="{FF2B5EF4-FFF2-40B4-BE49-F238E27FC236}">
                <a16:creationId xmlns:a16="http://schemas.microsoft.com/office/drawing/2014/main" id="{1F96B675-79A7-1DAB-F2BF-55E718DAB585}"/>
              </a:ext>
            </a:extLst>
          </p:cNvPr>
          <p:cNvPicPr>
            <a:picLocks noChangeAspect="1"/>
          </p:cNvPicPr>
          <p:nvPr/>
        </p:nvPicPr>
        <p:blipFill>
          <a:blip r:embed="rId4"/>
          <a:stretch>
            <a:fillRect/>
          </a:stretch>
        </p:blipFill>
        <p:spPr>
          <a:xfrm>
            <a:off x="752531" y="1889834"/>
            <a:ext cx="3809880" cy="3132568"/>
          </a:xfrm>
          <a:prstGeom prst="rect">
            <a:avLst/>
          </a:prstGeom>
        </p:spPr>
      </p:pic>
      <p:sp>
        <p:nvSpPr>
          <p:cNvPr id="2" name="タイトル 1">
            <a:extLst>
              <a:ext uri="{FF2B5EF4-FFF2-40B4-BE49-F238E27FC236}">
                <a16:creationId xmlns:a16="http://schemas.microsoft.com/office/drawing/2014/main" id="{A94D0ACA-A357-4323-84B2-F023CD22C07F}"/>
              </a:ext>
            </a:extLst>
          </p:cNvPr>
          <p:cNvSpPr>
            <a:spLocks noGrp="1"/>
          </p:cNvSpPr>
          <p:nvPr>
            <p:ph type="title"/>
          </p:nvPr>
        </p:nvSpPr>
        <p:spPr>
          <a:xfrm>
            <a:off x="396656" y="96231"/>
            <a:ext cx="7886700" cy="504057"/>
          </a:xfrm>
        </p:spPr>
        <p:txBody>
          <a:bodyPr>
            <a:noAutofit/>
          </a:bodyPr>
          <a:lstStyle/>
          <a:p>
            <a:r>
              <a:rPr lang="ja-JP" altLang="en-US" sz="3200">
                <a:latin typeface="Meiryo UI" panose="020B0604030504040204" pitchFamily="50" charset="-128"/>
                <a:ea typeface="Meiryo UI" panose="020B0604030504040204" pitchFamily="50" charset="-128"/>
              </a:rPr>
              <a:t>コースを申し込む②</a:t>
            </a:r>
          </a:p>
        </p:txBody>
      </p:sp>
      <p:grpSp>
        <p:nvGrpSpPr>
          <p:cNvPr id="4" name="グループ化 3">
            <a:extLst>
              <a:ext uri="{FF2B5EF4-FFF2-40B4-BE49-F238E27FC236}">
                <a16:creationId xmlns:a16="http://schemas.microsoft.com/office/drawing/2014/main" id="{3D10DA27-FC14-4BAC-AC78-8ADCEEB67B8C}"/>
              </a:ext>
            </a:extLst>
          </p:cNvPr>
          <p:cNvGrpSpPr/>
          <p:nvPr/>
        </p:nvGrpSpPr>
        <p:grpSpPr>
          <a:xfrm>
            <a:off x="350939" y="777492"/>
            <a:ext cx="8396404" cy="779853"/>
            <a:chOff x="350938" y="1193779"/>
            <a:chExt cx="8396404" cy="779853"/>
          </a:xfrm>
        </p:grpSpPr>
        <p:sp>
          <p:nvSpPr>
            <p:cNvPr id="5" name="正方形/長方形 4">
              <a:extLst>
                <a:ext uri="{FF2B5EF4-FFF2-40B4-BE49-F238E27FC236}">
                  <a16:creationId xmlns:a16="http://schemas.microsoft.com/office/drawing/2014/main" id="{3F7D5275-AC74-4166-AE27-B72094119CB6}"/>
                </a:ext>
              </a:extLst>
            </p:cNvPr>
            <p:cNvSpPr/>
            <p:nvPr/>
          </p:nvSpPr>
          <p:spPr bwMode="auto">
            <a:xfrm>
              <a:off x="396657" y="1193779"/>
              <a:ext cx="8350685" cy="77985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コース申込画面で、受講を希望するコースの左側にある</a:t>
              </a:r>
              <a:r>
                <a:rPr lang="ja-JP" altLang="en-US" sz="1400">
                  <a:solidFill>
                    <a:schemeClr val="tx1">
                      <a:lumMod val="95000"/>
                      <a:lumOff val="5000"/>
                    </a:schemeClr>
                  </a:solidFill>
                  <a:latin typeface="ＭＳ Ｐゴシック" panose="020B0600070205080204" pitchFamily="50" charset="-128"/>
                </a:rPr>
                <a:t>四角いチェックボックスを</a:t>
              </a:r>
              <a:r>
                <a:rPr lang="ja-JP" altLang="en-US" sz="1400">
                  <a:solidFill>
                    <a:schemeClr val="tx1">
                      <a:lumMod val="95000"/>
                      <a:lumOff val="5000"/>
                    </a:schemeClr>
                  </a:solidFill>
                </a:rPr>
                <a:t>クリックしてチェックを入れ、</a:t>
              </a:r>
              <a:r>
                <a:rPr lang="ja-JP" altLang="en-US" sz="1400" b="1">
                  <a:solidFill>
                    <a:schemeClr val="accent5"/>
                  </a:solidFill>
                </a:rPr>
                <a:t>［確認］</a:t>
              </a:r>
              <a:r>
                <a:rPr lang="ja-JP" altLang="en-US" sz="1400">
                  <a:solidFill>
                    <a:schemeClr val="tx1">
                      <a:lumMod val="95000"/>
                      <a:lumOff val="5000"/>
                    </a:schemeClr>
                  </a:solidFill>
                </a:rPr>
                <a:t>をクリックします。</a:t>
              </a:r>
              <a:r>
                <a:rPr lang="ja-JP" altLang="en-US" sz="1400">
                  <a:solidFill>
                    <a:schemeClr val="tx1">
                      <a:lumMod val="95000"/>
                      <a:lumOff val="5000"/>
                    </a:schemeClr>
                  </a:solidFill>
                  <a:latin typeface="ＭＳ Ｐゴシック" panose="020B0600070205080204" pitchFamily="50" charset="-128"/>
                </a:rPr>
                <a:t>申込確認画面で内容を確認の上、</a:t>
              </a:r>
              <a:r>
                <a:rPr lang="ja-JP" altLang="en-US" sz="1400" b="1">
                  <a:solidFill>
                    <a:schemeClr val="accent5"/>
                  </a:solidFill>
                  <a:latin typeface="ＭＳ Ｐゴシック" panose="020B0600070205080204" pitchFamily="50" charset="-128"/>
                </a:rPr>
                <a:t>［申込］</a:t>
              </a:r>
              <a:r>
                <a:rPr lang="ja-JP" altLang="en-US" sz="1400">
                  <a:solidFill>
                    <a:schemeClr val="tx1">
                      <a:lumMod val="95000"/>
                      <a:lumOff val="5000"/>
                    </a:schemeClr>
                  </a:solidFill>
                  <a:latin typeface="ＭＳ Ｐゴシック" panose="020B0600070205080204" pitchFamily="50" charset="-128"/>
                </a:rPr>
                <a:t>をクリックします。</a:t>
              </a:r>
              <a:endParaRPr lang="en-US" altLang="ja-JP" sz="1400">
                <a:solidFill>
                  <a:schemeClr val="tx1">
                    <a:lumMod val="95000"/>
                    <a:lumOff val="5000"/>
                  </a:schemeClr>
                </a:solidFill>
              </a:endParaRPr>
            </a:p>
          </p:txBody>
        </p:sp>
        <p:sp>
          <p:nvSpPr>
            <p:cNvPr id="6" name="正方形/長方形 5">
              <a:extLst>
                <a:ext uri="{FF2B5EF4-FFF2-40B4-BE49-F238E27FC236}">
                  <a16:creationId xmlns:a16="http://schemas.microsoft.com/office/drawing/2014/main" id="{C7FC6F81-C879-46E4-8021-DB5A4222FEDE}"/>
                </a:ext>
              </a:extLst>
            </p:cNvPr>
            <p:cNvSpPr/>
            <p:nvPr/>
          </p:nvSpPr>
          <p:spPr bwMode="auto">
            <a:xfrm flipH="1">
              <a:off x="350938" y="1193780"/>
              <a:ext cx="45719" cy="779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 name="正方形/長方形 7">
            <a:extLst>
              <a:ext uri="{FF2B5EF4-FFF2-40B4-BE49-F238E27FC236}">
                <a16:creationId xmlns:a16="http://schemas.microsoft.com/office/drawing/2014/main" id="{D6B9DFE9-CA8B-4645-933D-4CC7E24BF988}"/>
              </a:ext>
            </a:extLst>
          </p:cNvPr>
          <p:cNvSpPr/>
          <p:nvPr/>
        </p:nvSpPr>
        <p:spPr>
          <a:xfrm>
            <a:off x="173448" y="1638614"/>
            <a:ext cx="1569660" cy="276999"/>
          </a:xfrm>
          <a:prstGeom prst="rect">
            <a:avLst/>
          </a:prstGeom>
        </p:spPr>
        <p:txBody>
          <a:bodyPr wrap="none">
            <a:spAutoFit/>
          </a:bodyPr>
          <a:lstStyle/>
          <a:p>
            <a:pPr lvl="0"/>
            <a:r>
              <a:rPr lang="ja-JP" altLang="en-US" sz="1200">
                <a:solidFill>
                  <a:prstClr val="black"/>
                </a:solidFill>
              </a:rPr>
              <a:t>［コース申込画面］</a:t>
            </a:r>
          </a:p>
        </p:txBody>
      </p:sp>
      <p:sp>
        <p:nvSpPr>
          <p:cNvPr id="10" name="正方形/長方形 9">
            <a:extLst>
              <a:ext uri="{FF2B5EF4-FFF2-40B4-BE49-F238E27FC236}">
                <a16:creationId xmlns:a16="http://schemas.microsoft.com/office/drawing/2014/main" id="{2632A204-6C7F-46DC-B4A5-61808F8AA330}"/>
              </a:ext>
            </a:extLst>
          </p:cNvPr>
          <p:cNvSpPr/>
          <p:nvPr/>
        </p:nvSpPr>
        <p:spPr>
          <a:xfrm>
            <a:off x="5850233" y="1915611"/>
            <a:ext cx="2977583" cy="2088672"/>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a:solidFill>
                  <a:schemeClr val="tx1"/>
                </a:solidFill>
              </a:rPr>
              <a:t>■新規にコースを申し込む（２）</a:t>
            </a:r>
            <a:endParaRPr lang="en-US" altLang="ja-JP" sz="1400" b="1">
              <a:solidFill>
                <a:schemeClr val="tx1"/>
              </a:solidFill>
            </a:endParaRPr>
          </a:p>
          <a:p>
            <a:pPr algn="just" eaLnBrk="1" hangingPunct="1">
              <a:lnSpc>
                <a:spcPct val="120000"/>
              </a:lnSpc>
              <a:defRPr/>
            </a:pPr>
            <a:r>
              <a:rPr lang="ja-JP" altLang="en-US" sz="1400">
                <a:solidFill>
                  <a:schemeClr val="tx1"/>
                </a:solidFill>
              </a:rPr>
              <a:t>コース名の左側にあるボックスをクリックしてチェックを入れ、</a:t>
            </a:r>
            <a:r>
              <a:rPr lang="ja-JP" altLang="en-US" sz="1400">
                <a:solidFill>
                  <a:schemeClr val="accent5"/>
                </a:solidFill>
              </a:rPr>
              <a:t>［</a:t>
            </a:r>
            <a:r>
              <a:rPr lang="ja-JP" altLang="en-US" sz="1400" b="1">
                <a:solidFill>
                  <a:schemeClr val="accent5"/>
                </a:solidFill>
              </a:rPr>
              <a:t>確認</a:t>
            </a:r>
            <a:r>
              <a:rPr lang="ja-JP" altLang="en-US" sz="1400">
                <a:solidFill>
                  <a:schemeClr val="accent5"/>
                </a:solidFill>
              </a:rPr>
              <a:t>］</a:t>
            </a:r>
            <a:r>
              <a:rPr lang="ja-JP" altLang="en-US" sz="1400">
                <a:solidFill>
                  <a:schemeClr val="tx1"/>
                </a:solidFill>
              </a:rPr>
              <a:t>をクリックすると申込確認画面が表示されます。</a:t>
            </a:r>
            <a:endParaRPr lang="en-US" altLang="ja-JP" sz="1400">
              <a:solidFill>
                <a:schemeClr val="tx1"/>
              </a:solidFill>
            </a:endParaRPr>
          </a:p>
          <a:p>
            <a:pPr algn="just">
              <a:lnSpc>
                <a:spcPct val="120000"/>
              </a:lnSpc>
              <a:defRPr/>
            </a:pPr>
            <a:r>
              <a:rPr lang="en-US" altLang="ja-JP" sz="1200">
                <a:solidFill>
                  <a:schemeClr val="tx1"/>
                </a:solidFill>
                <a:latin typeface="ＭＳ Ｐゴシック" panose="020B0600070205080204" pitchFamily="50" charset="-128"/>
              </a:rPr>
              <a:t>※</a:t>
            </a:r>
            <a:r>
              <a:rPr lang="ja-JP" altLang="en-US" sz="1200">
                <a:solidFill>
                  <a:schemeClr val="tx1"/>
                </a:solidFill>
                <a:latin typeface="ＭＳ Ｐゴシック" panose="020B0600070205080204" pitchFamily="50" charset="-128"/>
              </a:rPr>
              <a:t>表示されたコースのうち、自身が受講する</a:t>
            </a:r>
            <a:r>
              <a:rPr lang="en-US" altLang="ja-JP" sz="1200">
                <a:solidFill>
                  <a:schemeClr val="tx1"/>
                </a:solidFill>
                <a:latin typeface="ＭＳ Ｐゴシック" panose="020B0600070205080204" pitchFamily="50" charset="-128"/>
              </a:rPr>
              <a:t>1</a:t>
            </a:r>
            <a:r>
              <a:rPr lang="ja-JP" altLang="en-US" sz="1200">
                <a:solidFill>
                  <a:schemeClr val="tx1"/>
                </a:solidFill>
                <a:latin typeface="ＭＳ Ｐゴシック" panose="020B0600070205080204" pitchFamily="50" charset="-128"/>
              </a:rPr>
              <a:t>コースを選択してください。</a:t>
            </a:r>
            <a:r>
              <a:rPr lang="en-US" altLang="ja-JP" sz="1200">
                <a:solidFill>
                  <a:schemeClr val="tx1"/>
                </a:solidFill>
                <a:latin typeface="ＭＳ Ｐゴシック" panose="020B0600070205080204" pitchFamily="50" charset="-128"/>
              </a:rPr>
              <a:t>1</a:t>
            </a:r>
            <a:r>
              <a:rPr lang="ja-JP" altLang="en-US" sz="1200">
                <a:solidFill>
                  <a:schemeClr val="tx1"/>
                </a:solidFill>
                <a:latin typeface="ＭＳ Ｐゴシック" panose="020B0600070205080204" pitchFamily="50" charset="-128"/>
              </a:rPr>
              <a:t>コース以上受講することはできません。</a:t>
            </a:r>
            <a:endParaRPr lang="en-US" altLang="ja-JP" sz="1200">
              <a:solidFill>
                <a:schemeClr val="tx1"/>
              </a:solidFill>
              <a:latin typeface="ＭＳ Ｐゴシック" panose="020B0600070205080204" pitchFamily="50" charset="-128"/>
            </a:endParaRPr>
          </a:p>
        </p:txBody>
      </p:sp>
      <p:sp>
        <p:nvSpPr>
          <p:cNvPr id="24" name="正方形/長方形 23">
            <a:extLst>
              <a:ext uri="{FF2B5EF4-FFF2-40B4-BE49-F238E27FC236}">
                <a16:creationId xmlns:a16="http://schemas.microsoft.com/office/drawing/2014/main" id="{0F95D886-F3DA-49AE-8086-5F8BE10A54CC}"/>
              </a:ext>
            </a:extLst>
          </p:cNvPr>
          <p:cNvSpPr/>
          <p:nvPr/>
        </p:nvSpPr>
        <p:spPr>
          <a:xfrm>
            <a:off x="2768222" y="6414161"/>
            <a:ext cx="584578" cy="156369"/>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E56E99C4-5791-41FE-BADB-3CA17A553168}"/>
              </a:ext>
            </a:extLst>
          </p:cNvPr>
          <p:cNvSpPr/>
          <p:nvPr/>
        </p:nvSpPr>
        <p:spPr>
          <a:xfrm>
            <a:off x="5776660" y="4364172"/>
            <a:ext cx="2865896" cy="1849625"/>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en-US" sz="1400">
                <a:solidFill>
                  <a:schemeClr val="tx1"/>
                </a:solidFill>
                <a:latin typeface="+mn-ea"/>
              </a:rPr>
              <a:t>選択したコースはこの部分に表示されます。</a:t>
            </a:r>
            <a:endParaRPr lang="en-US" altLang="ja-JP" sz="1400">
              <a:solidFill>
                <a:schemeClr val="tx1"/>
              </a:solidFill>
              <a:latin typeface="+mn-ea"/>
            </a:endParaRPr>
          </a:p>
          <a:p>
            <a:pPr algn="just">
              <a:defRPr/>
            </a:pPr>
            <a:endParaRPr lang="en-US" altLang="ja-JP" sz="1400">
              <a:solidFill>
                <a:schemeClr val="tx1"/>
              </a:solidFill>
              <a:latin typeface="+mn-ea"/>
            </a:endParaRPr>
          </a:p>
          <a:p>
            <a:pPr algn="just">
              <a:lnSpc>
                <a:spcPct val="120000"/>
              </a:lnSpc>
              <a:defRPr/>
            </a:pPr>
            <a:r>
              <a:rPr lang="ja-JP" altLang="en-US" sz="1400" b="1">
                <a:solidFill>
                  <a:schemeClr val="accent5"/>
                </a:solidFill>
                <a:latin typeface="+mn-ea"/>
              </a:rPr>
              <a:t>［申込］</a:t>
            </a:r>
            <a:r>
              <a:rPr lang="ja-JP" altLang="en-US" sz="1400">
                <a:solidFill>
                  <a:schemeClr val="tx1"/>
                </a:solidFill>
                <a:latin typeface="+mn-ea"/>
              </a:rPr>
              <a:t>をクリックすると、申込完了画面が表示されます。</a:t>
            </a:r>
            <a:endParaRPr lang="en-US" altLang="ja-JP" sz="1400">
              <a:solidFill>
                <a:schemeClr val="tx1"/>
              </a:solidFill>
              <a:latin typeface="+mn-ea"/>
            </a:endParaRPr>
          </a:p>
        </p:txBody>
      </p:sp>
      <p:cxnSp>
        <p:nvCxnSpPr>
          <p:cNvPr id="26" name="直線矢印コネクタ 25">
            <a:extLst>
              <a:ext uri="{FF2B5EF4-FFF2-40B4-BE49-F238E27FC236}">
                <a16:creationId xmlns:a16="http://schemas.microsoft.com/office/drawing/2014/main" id="{2C84A21F-29F3-4B83-BD7A-7A01AE0E036F}"/>
              </a:ext>
            </a:extLst>
          </p:cNvPr>
          <p:cNvCxnSpPr>
            <a:cxnSpLocks/>
            <a:stCxn id="25" idx="1"/>
            <a:endCxn id="24" idx="3"/>
          </p:cNvCxnSpPr>
          <p:nvPr/>
        </p:nvCxnSpPr>
        <p:spPr>
          <a:xfrm flipH="1">
            <a:off x="3352800" y="5288985"/>
            <a:ext cx="2423860" cy="120336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54CC3F68-1E08-4EBC-BBC3-8423EB55789F}"/>
              </a:ext>
            </a:extLst>
          </p:cNvPr>
          <p:cNvSpPr/>
          <p:nvPr/>
        </p:nvSpPr>
        <p:spPr>
          <a:xfrm>
            <a:off x="3996948" y="4744923"/>
            <a:ext cx="632260" cy="217767"/>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14" name="直線矢印コネクタ 13">
            <a:extLst>
              <a:ext uri="{FF2B5EF4-FFF2-40B4-BE49-F238E27FC236}">
                <a16:creationId xmlns:a16="http://schemas.microsoft.com/office/drawing/2014/main" id="{039B6B2E-A874-4280-9844-C549CE39316F}"/>
              </a:ext>
            </a:extLst>
          </p:cNvPr>
          <p:cNvCxnSpPr>
            <a:cxnSpLocks/>
            <a:endCxn id="16" idx="3"/>
          </p:cNvCxnSpPr>
          <p:nvPr/>
        </p:nvCxnSpPr>
        <p:spPr>
          <a:xfrm flipH="1">
            <a:off x="4629208" y="3386906"/>
            <a:ext cx="1147452" cy="1466901"/>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436C9CD6-70C0-4A0C-A132-0A1B73D39416}"/>
              </a:ext>
            </a:extLst>
          </p:cNvPr>
          <p:cNvSpPr/>
          <p:nvPr/>
        </p:nvSpPr>
        <p:spPr>
          <a:xfrm>
            <a:off x="1788003" y="4101680"/>
            <a:ext cx="162253" cy="182359"/>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12" name="直線矢印コネクタ 11">
            <a:extLst>
              <a:ext uri="{FF2B5EF4-FFF2-40B4-BE49-F238E27FC236}">
                <a16:creationId xmlns:a16="http://schemas.microsoft.com/office/drawing/2014/main" id="{907BE4B8-A06C-4B37-B153-26C8915F28CB}"/>
              </a:ext>
            </a:extLst>
          </p:cNvPr>
          <p:cNvCxnSpPr>
            <a:cxnSpLocks/>
            <a:endCxn id="17" idx="0"/>
          </p:cNvCxnSpPr>
          <p:nvPr/>
        </p:nvCxnSpPr>
        <p:spPr>
          <a:xfrm flipH="1">
            <a:off x="1869130" y="2617616"/>
            <a:ext cx="3981103" cy="148406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C6CFBB5-9EF4-4349-BF3B-8A53D1FF26A6}"/>
              </a:ext>
            </a:extLst>
          </p:cNvPr>
          <p:cNvSpPr txBox="1"/>
          <p:nvPr/>
        </p:nvSpPr>
        <p:spPr>
          <a:xfrm>
            <a:off x="7635224" y="1990"/>
            <a:ext cx="1961003" cy="461665"/>
          </a:xfrm>
          <a:prstGeom prst="rect">
            <a:avLst/>
          </a:prstGeom>
          <a:noFill/>
        </p:spPr>
        <p:txBody>
          <a:bodyPr wrap="square" rtlCol="0">
            <a:spAutoFit/>
          </a:bodyPr>
          <a:lstStyle/>
          <a:p>
            <a:r>
              <a:rPr kumimoji="1" lang="en-US" altLang="ja-JP" sz="2400" b="1">
                <a:solidFill>
                  <a:schemeClr val="bg1"/>
                </a:solidFill>
              </a:rPr>
              <a:t>STEP2</a:t>
            </a:r>
            <a:endParaRPr kumimoji="1" lang="ja-JP" altLang="en-US" sz="2400" b="1">
              <a:solidFill>
                <a:schemeClr val="bg1"/>
              </a:solidFill>
            </a:endParaRPr>
          </a:p>
        </p:txBody>
      </p:sp>
      <p:sp>
        <p:nvSpPr>
          <p:cNvPr id="41" name="スライド番号プレースホルダー 40">
            <a:extLst>
              <a:ext uri="{FF2B5EF4-FFF2-40B4-BE49-F238E27FC236}">
                <a16:creationId xmlns:a16="http://schemas.microsoft.com/office/drawing/2014/main" id="{AE69C938-C660-4293-8193-CFE46A82237D}"/>
              </a:ext>
            </a:extLst>
          </p:cNvPr>
          <p:cNvSpPr>
            <a:spLocks noGrp="1"/>
          </p:cNvSpPr>
          <p:nvPr>
            <p:ph type="sldNum" sz="quarter" idx="12"/>
          </p:nvPr>
        </p:nvSpPr>
        <p:spPr/>
        <p:txBody>
          <a:bodyPr/>
          <a:lstStyle/>
          <a:p>
            <a:fld id="{0B87AA90-FF48-4507-93A5-C2E3434CDE52}" type="slidenum">
              <a:rPr kumimoji="1" lang="ja-JP" altLang="en-US" smtClean="0"/>
              <a:t>10</a:t>
            </a:fld>
            <a:endParaRPr kumimoji="1" lang="ja-JP" altLang="en-US"/>
          </a:p>
        </p:txBody>
      </p:sp>
      <p:pic>
        <p:nvPicPr>
          <p:cNvPr id="27" name="図 26">
            <a:extLst>
              <a:ext uri="{FF2B5EF4-FFF2-40B4-BE49-F238E27FC236}">
                <a16:creationId xmlns:a16="http://schemas.microsoft.com/office/drawing/2014/main" id="{BC5F5230-343E-4E49-AE70-F80186273CA1}"/>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78109" y="4676945"/>
            <a:ext cx="313075" cy="313075"/>
          </a:xfrm>
          <a:prstGeom prst="rect">
            <a:avLst/>
          </a:prstGeom>
        </p:spPr>
      </p:pic>
      <p:pic>
        <p:nvPicPr>
          <p:cNvPr id="32" name="図 31">
            <a:extLst>
              <a:ext uri="{FF2B5EF4-FFF2-40B4-BE49-F238E27FC236}">
                <a16:creationId xmlns:a16="http://schemas.microsoft.com/office/drawing/2014/main" id="{19C124C1-967F-416D-A699-5A37113ABC6A}"/>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474928" y="4036321"/>
            <a:ext cx="313075" cy="313075"/>
          </a:xfrm>
          <a:prstGeom prst="rect">
            <a:avLst/>
          </a:prstGeom>
        </p:spPr>
      </p:pic>
      <p:pic>
        <p:nvPicPr>
          <p:cNvPr id="33" name="図 32">
            <a:extLst>
              <a:ext uri="{FF2B5EF4-FFF2-40B4-BE49-F238E27FC236}">
                <a16:creationId xmlns:a16="http://schemas.microsoft.com/office/drawing/2014/main" id="{21E16D09-D0C6-4E03-86B4-B8C1DB23B07F}"/>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321750" y="6347961"/>
            <a:ext cx="365125" cy="365125"/>
          </a:xfrm>
          <a:prstGeom prst="rect">
            <a:avLst/>
          </a:prstGeom>
        </p:spPr>
      </p:pic>
    </p:spTree>
    <p:extLst>
      <p:ext uri="{BB962C8B-B14F-4D97-AF65-F5344CB8AC3E}">
        <p14:creationId xmlns:p14="http://schemas.microsoft.com/office/powerpoint/2010/main" val="1457544680"/>
      </p:ext>
    </p:extLst>
  </p:cSld>
  <p:clrMapOvr>
    <a:masterClrMapping/>
  </p:clrMapOvr>
  <mc:AlternateContent xmlns:mc="http://schemas.openxmlformats.org/markup-compatibility/2006" xmlns:p14="http://schemas.microsoft.com/office/powerpoint/2010/main">
    <mc:Choice Requires="p14">
      <p:transition spd="slow" p14:dur="2000" advTm="18350"/>
    </mc:Choice>
    <mc:Fallback xmlns="">
      <p:transition spd="slow" advTm="183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3B9E563F-7D90-5E68-9615-B5C7ADAF7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970" y="1915690"/>
            <a:ext cx="3790640" cy="4763239"/>
          </a:xfrm>
          <a:prstGeom prst="rect">
            <a:avLst/>
          </a:prstGeom>
        </p:spPr>
      </p:pic>
      <p:sp>
        <p:nvSpPr>
          <p:cNvPr id="2" name="タイトル 1">
            <a:extLst>
              <a:ext uri="{FF2B5EF4-FFF2-40B4-BE49-F238E27FC236}">
                <a16:creationId xmlns:a16="http://schemas.microsoft.com/office/drawing/2014/main" id="{A94D0ACA-A357-4323-84B2-F023CD22C07F}"/>
              </a:ext>
            </a:extLst>
          </p:cNvPr>
          <p:cNvSpPr>
            <a:spLocks noGrp="1"/>
          </p:cNvSpPr>
          <p:nvPr>
            <p:ph type="title"/>
          </p:nvPr>
        </p:nvSpPr>
        <p:spPr>
          <a:xfrm>
            <a:off x="396656" y="96231"/>
            <a:ext cx="7886700" cy="504057"/>
          </a:xfrm>
        </p:spPr>
        <p:txBody>
          <a:bodyPr>
            <a:noAutofit/>
          </a:bodyPr>
          <a:lstStyle/>
          <a:p>
            <a:r>
              <a:rPr lang="ja-JP" altLang="en-US" sz="3200">
                <a:latin typeface="Meiryo UI" panose="020B0604030504040204" pitchFamily="50" charset="-128"/>
                <a:ea typeface="Meiryo UI" panose="020B0604030504040204" pitchFamily="50" charset="-128"/>
              </a:rPr>
              <a:t>コースを申し込む③</a:t>
            </a:r>
          </a:p>
        </p:txBody>
      </p:sp>
      <p:grpSp>
        <p:nvGrpSpPr>
          <p:cNvPr id="4" name="グループ化 3">
            <a:extLst>
              <a:ext uri="{FF2B5EF4-FFF2-40B4-BE49-F238E27FC236}">
                <a16:creationId xmlns:a16="http://schemas.microsoft.com/office/drawing/2014/main" id="{3D10DA27-FC14-4BAC-AC78-8ADCEEB67B8C}"/>
              </a:ext>
            </a:extLst>
          </p:cNvPr>
          <p:cNvGrpSpPr/>
          <p:nvPr/>
        </p:nvGrpSpPr>
        <p:grpSpPr>
          <a:xfrm>
            <a:off x="350939" y="777492"/>
            <a:ext cx="8396404" cy="779853"/>
            <a:chOff x="350938" y="1193779"/>
            <a:chExt cx="8396404" cy="779853"/>
          </a:xfrm>
        </p:grpSpPr>
        <p:sp>
          <p:nvSpPr>
            <p:cNvPr id="5" name="正方形/長方形 4">
              <a:extLst>
                <a:ext uri="{FF2B5EF4-FFF2-40B4-BE49-F238E27FC236}">
                  <a16:creationId xmlns:a16="http://schemas.microsoft.com/office/drawing/2014/main" id="{3F7D5275-AC74-4166-AE27-B72094119CB6}"/>
                </a:ext>
              </a:extLst>
            </p:cNvPr>
            <p:cNvSpPr/>
            <p:nvPr/>
          </p:nvSpPr>
          <p:spPr bwMode="auto">
            <a:xfrm>
              <a:off x="396657" y="1193779"/>
              <a:ext cx="8350685" cy="77985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コース申し込みが終了すると登録しているメールアドレスに「お申込み内容のご確認」のメールが届きます。</a:t>
              </a:r>
              <a:endParaRPr lang="en-US" altLang="ja-JP" sz="1400">
                <a:solidFill>
                  <a:schemeClr val="tx1">
                    <a:lumMod val="95000"/>
                    <a:lumOff val="5000"/>
                  </a:schemeClr>
                </a:solidFill>
              </a:endParaRPr>
            </a:p>
          </p:txBody>
        </p:sp>
        <p:sp>
          <p:nvSpPr>
            <p:cNvPr id="6" name="正方形/長方形 5">
              <a:extLst>
                <a:ext uri="{FF2B5EF4-FFF2-40B4-BE49-F238E27FC236}">
                  <a16:creationId xmlns:a16="http://schemas.microsoft.com/office/drawing/2014/main" id="{C7FC6F81-C879-46E4-8021-DB5A4222FEDE}"/>
                </a:ext>
              </a:extLst>
            </p:cNvPr>
            <p:cNvSpPr/>
            <p:nvPr/>
          </p:nvSpPr>
          <p:spPr bwMode="auto">
            <a:xfrm flipH="1">
              <a:off x="350938" y="1193780"/>
              <a:ext cx="45719" cy="779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 name="正方形/長方形 7">
            <a:extLst>
              <a:ext uri="{FF2B5EF4-FFF2-40B4-BE49-F238E27FC236}">
                <a16:creationId xmlns:a16="http://schemas.microsoft.com/office/drawing/2014/main" id="{D6B9DFE9-CA8B-4645-933D-4CC7E24BF988}"/>
              </a:ext>
            </a:extLst>
          </p:cNvPr>
          <p:cNvSpPr/>
          <p:nvPr/>
        </p:nvSpPr>
        <p:spPr>
          <a:xfrm>
            <a:off x="173448" y="1638614"/>
            <a:ext cx="1261884" cy="276999"/>
          </a:xfrm>
          <a:prstGeom prst="rect">
            <a:avLst/>
          </a:prstGeom>
        </p:spPr>
        <p:txBody>
          <a:bodyPr wrap="none">
            <a:spAutoFit/>
          </a:bodyPr>
          <a:lstStyle/>
          <a:p>
            <a:pPr lvl="0"/>
            <a:r>
              <a:rPr lang="ja-JP" altLang="en-US" sz="1200">
                <a:solidFill>
                  <a:prstClr val="black"/>
                </a:solidFill>
              </a:rPr>
              <a:t>［メール文面］</a:t>
            </a:r>
          </a:p>
        </p:txBody>
      </p:sp>
      <p:sp>
        <p:nvSpPr>
          <p:cNvPr id="10" name="正方形/長方形 9">
            <a:extLst>
              <a:ext uri="{FF2B5EF4-FFF2-40B4-BE49-F238E27FC236}">
                <a16:creationId xmlns:a16="http://schemas.microsoft.com/office/drawing/2014/main" id="{2632A204-6C7F-46DC-B4A5-61808F8AA330}"/>
              </a:ext>
            </a:extLst>
          </p:cNvPr>
          <p:cNvSpPr/>
          <p:nvPr/>
        </p:nvSpPr>
        <p:spPr>
          <a:xfrm>
            <a:off x="5850231" y="1915611"/>
            <a:ext cx="3041220" cy="69696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dirty="0">
                <a:solidFill>
                  <a:schemeClr val="tx1"/>
                </a:solidFill>
                <a:latin typeface="ＭＳ Ｐゴシック" panose="020B0600070205080204" pitchFamily="50" charset="-128"/>
              </a:rPr>
              <a:t>申し込んだコース名が表示されます。</a:t>
            </a:r>
            <a:endParaRPr lang="en-US" altLang="ja-JP" sz="1200" dirty="0">
              <a:solidFill>
                <a:schemeClr val="tx1"/>
              </a:solidFill>
              <a:latin typeface="ＭＳ Ｐゴシック" panose="020B0600070205080204" pitchFamily="50" charset="-128"/>
            </a:endParaRPr>
          </a:p>
        </p:txBody>
      </p:sp>
      <p:sp>
        <p:nvSpPr>
          <p:cNvPr id="22" name="正方形/長方形 21">
            <a:extLst>
              <a:ext uri="{FF2B5EF4-FFF2-40B4-BE49-F238E27FC236}">
                <a16:creationId xmlns:a16="http://schemas.microsoft.com/office/drawing/2014/main" id="{AB9C4A37-4EC7-48AB-8E59-0079E92B2822}"/>
              </a:ext>
            </a:extLst>
          </p:cNvPr>
          <p:cNvSpPr/>
          <p:nvPr/>
        </p:nvSpPr>
        <p:spPr>
          <a:xfrm>
            <a:off x="846464" y="5683377"/>
            <a:ext cx="2880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51697847-212D-42A1-8320-6A946BBDE9C1}"/>
              </a:ext>
            </a:extLst>
          </p:cNvPr>
          <p:cNvSpPr/>
          <p:nvPr/>
        </p:nvSpPr>
        <p:spPr>
          <a:xfrm flipV="1">
            <a:off x="846464" y="5539361"/>
            <a:ext cx="417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E56E99C4-5791-41FE-BADB-3CA17A553168}"/>
              </a:ext>
            </a:extLst>
          </p:cNvPr>
          <p:cNvSpPr/>
          <p:nvPr/>
        </p:nvSpPr>
        <p:spPr>
          <a:xfrm>
            <a:off x="5881448" y="3040186"/>
            <a:ext cx="3105799" cy="1024345"/>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400" dirty="0">
                <a:solidFill>
                  <a:schemeClr val="tx1"/>
                </a:solidFill>
                <a:latin typeface="游ゴシック" panose="020B0400000000000000" pitchFamily="50" charset="-128"/>
                <a:ea typeface="游ゴシック" panose="020B0400000000000000" pitchFamily="50" charset="-128"/>
              </a:rPr>
              <a:t>講習実施機関（各都道府県等）</a:t>
            </a:r>
            <a:r>
              <a:rPr lang="ja-JP" altLang="en-US" sz="1400" dirty="0">
                <a:solidFill>
                  <a:schemeClr val="tx1"/>
                </a:solidFill>
                <a:latin typeface="游ゴシック" panose="020B0400000000000000" pitchFamily="50" charset="-128"/>
                <a:ea typeface="游ゴシック" panose="020B0400000000000000" pitchFamily="50" charset="-128"/>
              </a:rPr>
              <a:t>から承認されたら再度承認されたというメールが届きます。</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cxnSp>
        <p:nvCxnSpPr>
          <p:cNvPr id="26" name="直線矢印コネクタ 25">
            <a:extLst>
              <a:ext uri="{FF2B5EF4-FFF2-40B4-BE49-F238E27FC236}">
                <a16:creationId xmlns:a16="http://schemas.microsoft.com/office/drawing/2014/main" id="{2C84A21F-29F3-4B83-BD7A-7A01AE0E036F}"/>
              </a:ext>
            </a:extLst>
          </p:cNvPr>
          <p:cNvCxnSpPr>
            <a:cxnSpLocks/>
          </p:cNvCxnSpPr>
          <p:nvPr/>
        </p:nvCxnSpPr>
        <p:spPr>
          <a:xfrm flipH="1">
            <a:off x="4022910" y="3766241"/>
            <a:ext cx="1827322" cy="56029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54CC3F68-1E08-4EBC-BBC3-8423EB55789F}"/>
              </a:ext>
            </a:extLst>
          </p:cNvPr>
          <p:cNvSpPr/>
          <p:nvPr/>
        </p:nvSpPr>
        <p:spPr>
          <a:xfrm>
            <a:off x="1383271" y="4206181"/>
            <a:ext cx="2585897" cy="182259"/>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12" name="直線矢印コネクタ 11">
            <a:extLst>
              <a:ext uri="{FF2B5EF4-FFF2-40B4-BE49-F238E27FC236}">
                <a16:creationId xmlns:a16="http://schemas.microsoft.com/office/drawing/2014/main" id="{907BE4B8-A06C-4B37-B153-26C8915F28CB}"/>
              </a:ext>
            </a:extLst>
          </p:cNvPr>
          <p:cNvCxnSpPr>
            <a:cxnSpLocks/>
            <a:stCxn id="10" idx="1"/>
          </p:cNvCxnSpPr>
          <p:nvPr/>
        </p:nvCxnSpPr>
        <p:spPr>
          <a:xfrm flipH="1">
            <a:off x="3706504" y="2264091"/>
            <a:ext cx="2143729" cy="161408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C6CFBB5-9EF4-4349-BF3B-8A53D1FF26A6}"/>
              </a:ext>
            </a:extLst>
          </p:cNvPr>
          <p:cNvSpPr txBox="1"/>
          <p:nvPr/>
        </p:nvSpPr>
        <p:spPr>
          <a:xfrm>
            <a:off x="7635224" y="1990"/>
            <a:ext cx="1961003" cy="461665"/>
          </a:xfrm>
          <a:prstGeom prst="rect">
            <a:avLst/>
          </a:prstGeom>
          <a:noFill/>
        </p:spPr>
        <p:txBody>
          <a:bodyPr wrap="square" rtlCol="0">
            <a:spAutoFit/>
          </a:bodyPr>
          <a:lstStyle/>
          <a:p>
            <a:r>
              <a:rPr kumimoji="1" lang="en-US" altLang="ja-JP" sz="2400" b="1">
                <a:solidFill>
                  <a:schemeClr val="bg1"/>
                </a:solidFill>
              </a:rPr>
              <a:t>STEP2</a:t>
            </a:r>
            <a:endParaRPr kumimoji="1" lang="ja-JP" altLang="en-US" sz="2400" b="1">
              <a:solidFill>
                <a:schemeClr val="bg1"/>
              </a:solidFill>
            </a:endParaRPr>
          </a:p>
        </p:txBody>
      </p:sp>
      <p:sp>
        <p:nvSpPr>
          <p:cNvPr id="41" name="スライド番号プレースホルダー 40">
            <a:extLst>
              <a:ext uri="{FF2B5EF4-FFF2-40B4-BE49-F238E27FC236}">
                <a16:creationId xmlns:a16="http://schemas.microsoft.com/office/drawing/2014/main" id="{AE69C938-C660-4293-8193-CFE46A82237D}"/>
              </a:ext>
            </a:extLst>
          </p:cNvPr>
          <p:cNvSpPr>
            <a:spLocks noGrp="1"/>
          </p:cNvSpPr>
          <p:nvPr>
            <p:ph type="sldNum" sz="quarter" idx="12"/>
          </p:nvPr>
        </p:nvSpPr>
        <p:spPr/>
        <p:txBody>
          <a:bodyPr/>
          <a:lstStyle/>
          <a:p>
            <a:fld id="{0B87AA90-FF48-4507-93A5-C2E3434CDE52}" type="slidenum">
              <a:rPr kumimoji="1" lang="ja-JP" altLang="en-US" smtClean="0"/>
              <a:t>11</a:t>
            </a:fld>
            <a:endParaRPr kumimoji="1" lang="ja-JP" altLang="en-US"/>
          </a:p>
        </p:txBody>
      </p:sp>
      <p:pic>
        <p:nvPicPr>
          <p:cNvPr id="27" name="図 26">
            <a:extLst>
              <a:ext uri="{FF2B5EF4-FFF2-40B4-BE49-F238E27FC236}">
                <a16:creationId xmlns:a16="http://schemas.microsoft.com/office/drawing/2014/main" id="{BC5F5230-343E-4E49-AE70-F80186273CA1}"/>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52066" y="4143975"/>
            <a:ext cx="365125" cy="365125"/>
          </a:xfrm>
          <a:prstGeom prst="rect">
            <a:avLst/>
          </a:prstGeom>
        </p:spPr>
      </p:pic>
      <p:pic>
        <p:nvPicPr>
          <p:cNvPr id="32" name="図 31">
            <a:extLst>
              <a:ext uri="{FF2B5EF4-FFF2-40B4-BE49-F238E27FC236}">
                <a16:creationId xmlns:a16="http://schemas.microsoft.com/office/drawing/2014/main" id="{19C124C1-967F-416D-A699-5A37113ABC6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52067" y="3699406"/>
            <a:ext cx="365125" cy="365125"/>
          </a:xfrm>
          <a:prstGeom prst="rect">
            <a:avLst/>
          </a:prstGeom>
        </p:spPr>
      </p:pic>
      <p:sp>
        <p:nvSpPr>
          <p:cNvPr id="9" name="正方形/長方形 8">
            <a:extLst>
              <a:ext uri="{FF2B5EF4-FFF2-40B4-BE49-F238E27FC236}">
                <a16:creationId xmlns:a16="http://schemas.microsoft.com/office/drawing/2014/main" id="{854A002E-80BD-4448-9EA8-AB84A028B94A}"/>
              </a:ext>
            </a:extLst>
          </p:cNvPr>
          <p:cNvSpPr/>
          <p:nvPr/>
        </p:nvSpPr>
        <p:spPr>
          <a:xfrm>
            <a:off x="909906" y="2386661"/>
            <a:ext cx="365125" cy="7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36C9CD6-70C0-4A0C-A132-0A1B73D39416}"/>
              </a:ext>
            </a:extLst>
          </p:cNvPr>
          <p:cNvSpPr/>
          <p:nvPr/>
        </p:nvSpPr>
        <p:spPr>
          <a:xfrm>
            <a:off x="1383271" y="3780411"/>
            <a:ext cx="2237014" cy="157486"/>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正方形/長方形 10">
            <a:extLst>
              <a:ext uri="{FF2B5EF4-FFF2-40B4-BE49-F238E27FC236}">
                <a16:creationId xmlns:a16="http://schemas.microsoft.com/office/drawing/2014/main" id="{6853110F-70FB-4456-8C8E-44CF1E4D06B2}"/>
              </a:ext>
            </a:extLst>
          </p:cNvPr>
          <p:cNvSpPr/>
          <p:nvPr/>
        </p:nvSpPr>
        <p:spPr>
          <a:xfrm>
            <a:off x="1933305" y="2386661"/>
            <a:ext cx="463513" cy="7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2844007"/>
      </p:ext>
    </p:extLst>
  </p:cSld>
  <p:clrMapOvr>
    <a:masterClrMapping/>
  </p:clrMapOvr>
  <mc:AlternateContent xmlns:mc="http://schemas.openxmlformats.org/markup-compatibility/2006" xmlns:p14="http://schemas.microsoft.com/office/powerpoint/2010/main">
    <mc:Choice Requires="p14">
      <p:transition spd="slow" p14:dur="2000" advTm="8313"/>
    </mc:Choice>
    <mc:Fallback xmlns="">
      <p:transition spd="slow" advTm="83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2B83F7-3415-49DE-897C-D8721C6C3EF0}"/>
              </a:ext>
            </a:extLst>
          </p:cNvPr>
          <p:cNvPicPr>
            <a:picLocks noChangeAspect="1"/>
          </p:cNvPicPr>
          <p:nvPr/>
        </p:nvPicPr>
        <p:blipFill>
          <a:blip r:embed="rId3"/>
          <a:stretch>
            <a:fillRect/>
          </a:stretch>
        </p:blipFill>
        <p:spPr>
          <a:xfrm>
            <a:off x="407867" y="1929339"/>
            <a:ext cx="4121253" cy="3874800"/>
          </a:xfrm>
          <a:prstGeom prst="rect">
            <a:avLst/>
          </a:prstGeom>
        </p:spPr>
      </p:pic>
      <p:sp>
        <p:nvSpPr>
          <p:cNvPr id="2" name="タイトル 1">
            <a:extLst>
              <a:ext uri="{FF2B5EF4-FFF2-40B4-BE49-F238E27FC236}">
                <a16:creationId xmlns:a16="http://schemas.microsoft.com/office/drawing/2014/main" id="{A94D0ACA-A357-4323-84B2-F023CD22C07F}"/>
              </a:ext>
            </a:extLst>
          </p:cNvPr>
          <p:cNvSpPr>
            <a:spLocks noGrp="1"/>
          </p:cNvSpPr>
          <p:nvPr>
            <p:ph type="title"/>
          </p:nvPr>
        </p:nvSpPr>
        <p:spPr>
          <a:xfrm>
            <a:off x="384521" y="55685"/>
            <a:ext cx="7886700" cy="504057"/>
          </a:xfrm>
        </p:spPr>
        <p:txBody>
          <a:bodyPr>
            <a:noAutofit/>
          </a:bodyPr>
          <a:lstStyle/>
          <a:p>
            <a:r>
              <a:rPr lang="ja-JP" altLang="en-US" sz="3200">
                <a:latin typeface="Meiryo UI" panose="020B0604030504040204" pitchFamily="50" charset="-128"/>
                <a:ea typeface="Meiryo UI" panose="020B0604030504040204" pitchFamily="50" charset="-128"/>
              </a:rPr>
              <a:t>コース申込承認</a:t>
            </a:r>
          </a:p>
        </p:txBody>
      </p:sp>
      <p:grpSp>
        <p:nvGrpSpPr>
          <p:cNvPr id="4" name="グループ化 3">
            <a:extLst>
              <a:ext uri="{FF2B5EF4-FFF2-40B4-BE49-F238E27FC236}">
                <a16:creationId xmlns:a16="http://schemas.microsoft.com/office/drawing/2014/main" id="{3D10DA27-FC14-4BAC-AC78-8ADCEEB67B8C}"/>
              </a:ext>
            </a:extLst>
          </p:cNvPr>
          <p:cNvGrpSpPr/>
          <p:nvPr/>
        </p:nvGrpSpPr>
        <p:grpSpPr>
          <a:xfrm>
            <a:off x="373796" y="775093"/>
            <a:ext cx="8396405" cy="977615"/>
            <a:chOff x="350936" y="1305136"/>
            <a:chExt cx="8396405" cy="782656"/>
          </a:xfrm>
        </p:grpSpPr>
        <p:sp>
          <p:nvSpPr>
            <p:cNvPr id="5" name="正方形/長方形 4">
              <a:extLst>
                <a:ext uri="{FF2B5EF4-FFF2-40B4-BE49-F238E27FC236}">
                  <a16:creationId xmlns:a16="http://schemas.microsoft.com/office/drawing/2014/main" id="{3F7D5275-AC74-4166-AE27-B72094119CB6}"/>
                </a:ext>
              </a:extLst>
            </p:cNvPr>
            <p:cNvSpPr/>
            <p:nvPr/>
          </p:nvSpPr>
          <p:spPr bwMode="auto">
            <a:xfrm>
              <a:off x="396656" y="1311373"/>
              <a:ext cx="8350685" cy="77641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講習実施機関（各都道府県等）にてコースの申し込みが承認されたら、承認結果メールが届きます。</a:t>
              </a:r>
              <a:endParaRPr lang="en-US" altLang="ja-JP" sz="1400">
                <a:solidFill>
                  <a:schemeClr val="tx1">
                    <a:lumMod val="95000"/>
                    <a:lumOff val="5000"/>
                  </a:schemeClr>
                </a:solidFill>
              </a:endParaRPr>
            </a:p>
            <a:p>
              <a:pPr>
                <a:lnSpc>
                  <a:spcPct val="120000"/>
                </a:lnSpc>
                <a:defRPr/>
              </a:pPr>
              <a:r>
                <a:rPr lang="ja-JP" altLang="en-US" sz="1400">
                  <a:solidFill>
                    <a:schemeClr val="tx1">
                      <a:lumMod val="95000"/>
                      <a:lumOff val="5000"/>
                    </a:schemeClr>
                  </a:solidFill>
                </a:rPr>
                <a:t>内容を確認しコースの受講を開始してください。</a:t>
              </a:r>
              <a:endParaRPr lang="en-US" altLang="ja-JP" sz="1400">
                <a:solidFill>
                  <a:schemeClr val="tx1">
                    <a:lumMod val="95000"/>
                    <a:lumOff val="5000"/>
                  </a:schemeClr>
                </a:solidFill>
              </a:endParaRPr>
            </a:p>
            <a:p>
              <a:pPr>
                <a:lnSpc>
                  <a:spcPct val="120000"/>
                </a:lnSpc>
                <a:defRPr/>
              </a:pPr>
              <a:r>
                <a:rPr lang="en-US" altLang="ja-JP" sz="1400">
                  <a:solidFill>
                    <a:srgbClr val="FF0000"/>
                  </a:solidFill>
                </a:rPr>
                <a:t>※</a:t>
              </a:r>
              <a:r>
                <a:rPr lang="ja-JP" altLang="en-US" sz="1400">
                  <a:solidFill>
                    <a:srgbClr val="FF0000"/>
                  </a:solidFill>
                </a:rPr>
                <a:t>承認状況については、</a:t>
              </a:r>
              <a:r>
                <a:rPr lang="en-US" altLang="ja-JP" sz="1400">
                  <a:solidFill>
                    <a:srgbClr val="FF0000"/>
                  </a:solidFill>
                </a:rPr>
                <a:t>P23</a:t>
              </a:r>
              <a:r>
                <a:rPr lang="ja-JP" altLang="en-US" sz="1400">
                  <a:solidFill>
                    <a:srgbClr val="FF0000"/>
                  </a:solidFill>
                </a:rPr>
                <a:t>の手順でご確認いただけます。</a:t>
              </a:r>
              <a:br>
                <a:rPr lang="en-US" altLang="ja-JP" sz="1400">
                  <a:solidFill>
                    <a:srgbClr val="FF0000"/>
                  </a:solidFill>
                </a:rPr>
              </a:br>
              <a:r>
                <a:rPr lang="ja-JP" altLang="en-US" sz="1400">
                  <a:solidFill>
                    <a:srgbClr val="FF0000"/>
                  </a:solidFill>
                </a:rPr>
                <a:t>お問合せいただく際は、講習実施機関（各都道府県等）までご連絡ください。</a:t>
              </a:r>
              <a:endParaRPr lang="en-US" altLang="ja-JP" sz="1400">
                <a:solidFill>
                  <a:srgbClr val="FF0000"/>
                </a:solidFill>
              </a:endParaRPr>
            </a:p>
          </p:txBody>
        </p:sp>
        <p:sp>
          <p:nvSpPr>
            <p:cNvPr id="6" name="正方形/長方形 5">
              <a:extLst>
                <a:ext uri="{FF2B5EF4-FFF2-40B4-BE49-F238E27FC236}">
                  <a16:creationId xmlns:a16="http://schemas.microsoft.com/office/drawing/2014/main" id="{C7FC6F81-C879-46E4-8021-DB5A4222FEDE}"/>
                </a:ext>
              </a:extLst>
            </p:cNvPr>
            <p:cNvSpPr/>
            <p:nvPr/>
          </p:nvSpPr>
          <p:spPr bwMode="auto">
            <a:xfrm flipH="1">
              <a:off x="350936" y="1305136"/>
              <a:ext cx="62689" cy="7756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2" name="正方形/長方形 21">
            <a:extLst>
              <a:ext uri="{FF2B5EF4-FFF2-40B4-BE49-F238E27FC236}">
                <a16:creationId xmlns:a16="http://schemas.microsoft.com/office/drawing/2014/main" id="{AB9C4A37-4EC7-48AB-8E59-0079E92B2822}"/>
              </a:ext>
            </a:extLst>
          </p:cNvPr>
          <p:cNvSpPr/>
          <p:nvPr/>
        </p:nvSpPr>
        <p:spPr>
          <a:xfrm>
            <a:off x="846464" y="5691789"/>
            <a:ext cx="288032" cy="135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51697847-212D-42A1-8320-6A946BBDE9C1}"/>
              </a:ext>
            </a:extLst>
          </p:cNvPr>
          <p:cNvSpPr/>
          <p:nvPr/>
        </p:nvSpPr>
        <p:spPr>
          <a:xfrm flipV="1">
            <a:off x="846464" y="5547773"/>
            <a:ext cx="417024" cy="13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E56E99C4-5791-41FE-BADB-3CA17A553168}"/>
              </a:ext>
            </a:extLst>
          </p:cNvPr>
          <p:cNvSpPr/>
          <p:nvPr/>
        </p:nvSpPr>
        <p:spPr>
          <a:xfrm>
            <a:off x="846466" y="5884335"/>
            <a:ext cx="3334307" cy="91798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r>
              <a:rPr lang="ja-JP" altLang="en-US" sz="1100">
                <a:solidFill>
                  <a:schemeClr val="tx1"/>
                </a:solidFill>
                <a:latin typeface="+mn-ea"/>
              </a:rPr>
              <a:t>否承認された場合</a:t>
            </a:r>
            <a:r>
              <a:rPr lang="ja-JP" altLang="en-US" sz="1100">
                <a:solidFill>
                  <a:schemeClr val="tx1">
                    <a:lumMod val="65000"/>
                    <a:lumOff val="35000"/>
                  </a:schemeClr>
                </a:solidFill>
                <a:latin typeface="+mn-ea"/>
              </a:rPr>
              <a:t>は講習</a:t>
            </a:r>
            <a:r>
              <a:rPr lang="ja-JP" altLang="en-US" sz="1100">
                <a:solidFill>
                  <a:schemeClr val="tx1"/>
                </a:solidFill>
                <a:latin typeface="+mn-ea"/>
              </a:rPr>
              <a:t>担当者へお問い合わせをするよう記載されております。</a:t>
            </a:r>
            <a:endParaRPr lang="en-US" altLang="ja-JP" sz="1100">
              <a:solidFill>
                <a:schemeClr val="tx1"/>
              </a:solidFill>
              <a:latin typeface="+mn-ea"/>
            </a:endParaRPr>
          </a:p>
          <a:p>
            <a:pPr algn="just">
              <a:lnSpc>
                <a:spcPct val="120000"/>
              </a:lnSpc>
              <a:defRPr/>
            </a:pPr>
            <a:r>
              <a:rPr lang="ja-JP" altLang="en-US" sz="1100">
                <a:solidFill>
                  <a:schemeClr val="tx1"/>
                </a:solidFill>
                <a:latin typeface="+mn-ea"/>
              </a:rPr>
              <a:t>承認された場合は下記に受講の手順が書かれてあるので受講を開始できます。</a:t>
            </a:r>
            <a:endParaRPr lang="en-US" altLang="ja-JP" sz="1100">
              <a:solidFill>
                <a:schemeClr val="tx1"/>
              </a:solidFill>
              <a:latin typeface="+mn-ea"/>
            </a:endParaRPr>
          </a:p>
        </p:txBody>
      </p:sp>
      <p:cxnSp>
        <p:nvCxnSpPr>
          <p:cNvPr id="26" name="直線矢印コネクタ 25">
            <a:extLst>
              <a:ext uri="{FF2B5EF4-FFF2-40B4-BE49-F238E27FC236}">
                <a16:creationId xmlns:a16="http://schemas.microsoft.com/office/drawing/2014/main" id="{2C84A21F-29F3-4B83-BD7A-7A01AE0E036F}"/>
              </a:ext>
            </a:extLst>
          </p:cNvPr>
          <p:cNvCxnSpPr>
            <a:cxnSpLocks/>
          </p:cNvCxnSpPr>
          <p:nvPr/>
        </p:nvCxnSpPr>
        <p:spPr>
          <a:xfrm flipH="1" flipV="1">
            <a:off x="3466470" y="5382012"/>
            <a:ext cx="714303" cy="4479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907BE4B8-A06C-4B37-B153-26C8915F28CB}"/>
              </a:ext>
            </a:extLst>
          </p:cNvPr>
          <p:cNvCxnSpPr>
            <a:cxnSpLocks/>
          </p:cNvCxnSpPr>
          <p:nvPr/>
        </p:nvCxnSpPr>
        <p:spPr>
          <a:xfrm flipH="1">
            <a:off x="3936274" y="2522111"/>
            <a:ext cx="272296" cy="143678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C6CFBB5-9EF4-4349-BF3B-8A53D1FF26A6}"/>
              </a:ext>
            </a:extLst>
          </p:cNvPr>
          <p:cNvSpPr txBox="1"/>
          <p:nvPr/>
        </p:nvSpPr>
        <p:spPr>
          <a:xfrm>
            <a:off x="7635224" y="1990"/>
            <a:ext cx="1961003" cy="461665"/>
          </a:xfrm>
          <a:prstGeom prst="rect">
            <a:avLst/>
          </a:prstGeom>
          <a:noFill/>
        </p:spPr>
        <p:txBody>
          <a:bodyPr wrap="square" rtlCol="0">
            <a:spAutoFit/>
          </a:bodyPr>
          <a:lstStyle/>
          <a:p>
            <a:r>
              <a:rPr kumimoji="1" lang="en-US" altLang="ja-JP" sz="2400" b="1">
                <a:solidFill>
                  <a:schemeClr val="bg1"/>
                </a:solidFill>
              </a:rPr>
              <a:t>STEP3</a:t>
            </a:r>
            <a:endParaRPr kumimoji="1" lang="ja-JP" altLang="en-US" sz="2400" b="1">
              <a:solidFill>
                <a:schemeClr val="bg1"/>
              </a:solidFill>
            </a:endParaRPr>
          </a:p>
        </p:txBody>
      </p:sp>
      <p:sp>
        <p:nvSpPr>
          <p:cNvPr id="41" name="スライド番号プレースホルダー 40">
            <a:extLst>
              <a:ext uri="{FF2B5EF4-FFF2-40B4-BE49-F238E27FC236}">
                <a16:creationId xmlns:a16="http://schemas.microsoft.com/office/drawing/2014/main" id="{AE69C938-C660-4293-8193-CFE46A82237D}"/>
              </a:ext>
            </a:extLst>
          </p:cNvPr>
          <p:cNvSpPr>
            <a:spLocks noGrp="1"/>
          </p:cNvSpPr>
          <p:nvPr>
            <p:ph type="sldNum" sz="quarter" idx="12"/>
          </p:nvPr>
        </p:nvSpPr>
        <p:spPr>
          <a:xfrm>
            <a:off x="6457950" y="6377679"/>
            <a:ext cx="2057400" cy="343799"/>
          </a:xfrm>
        </p:spPr>
        <p:txBody>
          <a:bodyPr/>
          <a:lstStyle/>
          <a:p>
            <a:fld id="{0B87AA90-FF48-4507-93A5-C2E3434CDE52}" type="slidenum">
              <a:rPr kumimoji="1" lang="ja-JP" altLang="en-US" smtClean="0"/>
              <a:t>12</a:t>
            </a:fld>
            <a:endParaRPr kumimoji="1" lang="ja-JP" altLang="en-US"/>
          </a:p>
        </p:txBody>
      </p:sp>
      <p:pic>
        <p:nvPicPr>
          <p:cNvPr id="32" name="図 31">
            <a:extLst>
              <a:ext uri="{FF2B5EF4-FFF2-40B4-BE49-F238E27FC236}">
                <a16:creationId xmlns:a16="http://schemas.microsoft.com/office/drawing/2014/main" id="{19C124C1-967F-416D-A699-5A37113ABC6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1963" y="5339580"/>
            <a:ext cx="365125" cy="343799"/>
          </a:xfrm>
          <a:prstGeom prst="rect">
            <a:avLst/>
          </a:prstGeom>
        </p:spPr>
      </p:pic>
      <p:pic>
        <p:nvPicPr>
          <p:cNvPr id="13" name="図 12">
            <a:extLst>
              <a:ext uri="{FF2B5EF4-FFF2-40B4-BE49-F238E27FC236}">
                <a16:creationId xmlns:a16="http://schemas.microsoft.com/office/drawing/2014/main" id="{D5B3B23F-36A6-492C-921F-E62BD7D15BDD}"/>
              </a:ext>
            </a:extLst>
          </p:cNvPr>
          <p:cNvPicPr>
            <a:picLocks noChangeAspect="1"/>
          </p:cNvPicPr>
          <p:nvPr/>
        </p:nvPicPr>
        <p:blipFill>
          <a:blip r:embed="rId5"/>
          <a:stretch>
            <a:fillRect/>
          </a:stretch>
        </p:blipFill>
        <p:spPr>
          <a:xfrm>
            <a:off x="4689814" y="1937955"/>
            <a:ext cx="3960304" cy="3854225"/>
          </a:xfrm>
          <a:prstGeom prst="rect">
            <a:avLst/>
          </a:prstGeom>
          <a:ln>
            <a:solidFill>
              <a:schemeClr val="tx1"/>
            </a:solidFill>
          </a:ln>
        </p:spPr>
      </p:pic>
      <p:sp>
        <p:nvSpPr>
          <p:cNvPr id="17" name="正方形/長方形 16">
            <a:extLst>
              <a:ext uri="{FF2B5EF4-FFF2-40B4-BE49-F238E27FC236}">
                <a16:creationId xmlns:a16="http://schemas.microsoft.com/office/drawing/2014/main" id="{436C9CD6-70C0-4A0C-A132-0A1B73D39416}"/>
              </a:ext>
            </a:extLst>
          </p:cNvPr>
          <p:cNvSpPr/>
          <p:nvPr/>
        </p:nvSpPr>
        <p:spPr>
          <a:xfrm>
            <a:off x="3508336" y="4135390"/>
            <a:ext cx="494750" cy="154582"/>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正方形/長方形 23">
            <a:extLst>
              <a:ext uri="{FF2B5EF4-FFF2-40B4-BE49-F238E27FC236}">
                <a16:creationId xmlns:a16="http://schemas.microsoft.com/office/drawing/2014/main" id="{0F95D886-F3DA-49AE-8086-5F8BE10A54CC}"/>
              </a:ext>
            </a:extLst>
          </p:cNvPr>
          <p:cNvSpPr/>
          <p:nvPr/>
        </p:nvSpPr>
        <p:spPr>
          <a:xfrm>
            <a:off x="436486" y="4543007"/>
            <a:ext cx="2950998" cy="1019608"/>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2632A204-6C7F-46DC-B4A5-61808F8AA330}"/>
              </a:ext>
            </a:extLst>
          </p:cNvPr>
          <p:cNvSpPr/>
          <p:nvPr/>
        </p:nvSpPr>
        <p:spPr>
          <a:xfrm>
            <a:off x="2907411" y="2154275"/>
            <a:ext cx="1725628" cy="32401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100">
                <a:solidFill>
                  <a:schemeClr val="tx1"/>
                </a:solidFill>
              </a:rPr>
              <a:t>承認結果が表示されます</a:t>
            </a:r>
            <a:r>
              <a:rPr lang="ja-JP" altLang="en-US" sz="1050">
                <a:solidFill>
                  <a:schemeClr val="tx1"/>
                </a:solidFill>
                <a:latin typeface="ＭＳ Ｐゴシック" panose="020B0600070205080204" pitchFamily="50" charset="-128"/>
              </a:rPr>
              <a:t>。</a:t>
            </a:r>
            <a:endParaRPr lang="en-US" altLang="ja-JP" sz="1050">
              <a:solidFill>
                <a:schemeClr val="tx1"/>
              </a:solidFill>
              <a:latin typeface="ＭＳ Ｐゴシック" panose="020B0600070205080204" pitchFamily="50" charset="-128"/>
            </a:endParaRPr>
          </a:p>
        </p:txBody>
      </p:sp>
      <p:sp>
        <p:nvSpPr>
          <p:cNvPr id="39" name="正方形/長方形 38">
            <a:extLst>
              <a:ext uri="{FF2B5EF4-FFF2-40B4-BE49-F238E27FC236}">
                <a16:creationId xmlns:a16="http://schemas.microsoft.com/office/drawing/2014/main" id="{4052762D-09BF-4007-9600-8E804786B292}"/>
              </a:ext>
            </a:extLst>
          </p:cNvPr>
          <p:cNvSpPr/>
          <p:nvPr/>
        </p:nvSpPr>
        <p:spPr>
          <a:xfrm>
            <a:off x="6457951" y="1743963"/>
            <a:ext cx="2581547" cy="32401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050">
                <a:solidFill>
                  <a:schemeClr val="tx1"/>
                </a:solidFill>
                <a:latin typeface="ＭＳ Ｐゴシック" panose="020B0600070205080204" pitchFamily="50" charset="-128"/>
              </a:rPr>
              <a:t>受講までの手順が記載されております。</a:t>
            </a:r>
            <a:endParaRPr lang="en-US" altLang="ja-JP" sz="1050">
              <a:solidFill>
                <a:schemeClr val="tx1"/>
              </a:solidFill>
              <a:latin typeface="ＭＳ Ｐゴシック" panose="020B0600070205080204" pitchFamily="50" charset="-128"/>
            </a:endParaRPr>
          </a:p>
        </p:txBody>
      </p:sp>
      <p:sp>
        <p:nvSpPr>
          <p:cNvPr id="43" name="正方形/長方形 42">
            <a:extLst>
              <a:ext uri="{FF2B5EF4-FFF2-40B4-BE49-F238E27FC236}">
                <a16:creationId xmlns:a16="http://schemas.microsoft.com/office/drawing/2014/main" id="{7334A217-E905-44FC-BB87-C9D27CB66937}"/>
              </a:ext>
            </a:extLst>
          </p:cNvPr>
          <p:cNvSpPr/>
          <p:nvPr/>
        </p:nvSpPr>
        <p:spPr>
          <a:xfrm>
            <a:off x="4748409" y="2278198"/>
            <a:ext cx="3287743" cy="1150801"/>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cxnSp>
        <p:nvCxnSpPr>
          <p:cNvPr id="44" name="直線矢印コネクタ 43">
            <a:extLst>
              <a:ext uri="{FF2B5EF4-FFF2-40B4-BE49-F238E27FC236}">
                <a16:creationId xmlns:a16="http://schemas.microsoft.com/office/drawing/2014/main" id="{5E47B75C-2B97-4EA2-AE37-A5696FE8088D}"/>
              </a:ext>
            </a:extLst>
          </p:cNvPr>
          <p:cNvCxnSpPr>
            <a:cxnSpLocks/>
          </p:cNvCxnSpPr>
          <p:nvPr/>
        </p:nvCxnSpPr>
        <p:spPr>
          <a:xfrm flipH="1">
            <a:off x="8151099" y="2067977"/>
            <a:ext cx="393991" cy="31701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BC5F5230-343E-4E49-AE70-F80186273CA1}"/>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89816" y="3261831"/>
            <a:ext cx="365125" cy="343799"/>
          </a:xfrm>
          <a:prstGeom prst="rect">
            <a:avLst/>
          </a:prstGeom>
        </p:spPr>
      </p:pic>
      <p:pic>
        <p:nvPicPr>
          <p:cNvPr id="33" name="図 32">
            <a:extLst>
              <a:ext uri="{FF2B5EF4-FFF2-40B4-BE49-F238E27FC236}">
                <a16:creationId xmlns:a16="http://schemas.microsoft.com/office/drawing/2014/main" id="{21E16D09-D0C6-4E03-86B4-B8C1DB23B07F}"/>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022359" y="3962055"/>
            <a:ext cx="365125" cy="324011"/>
          </a:xfrm>
          <a:prstGeom prst="rect">
            <a:avLst/>
          </a:prstGeom>
        </p:spPr>
      </p:pic>
    </p:spTree>
    <p:extLst>
      <p:ext uri="{BB962C8B-B14F-4D97-AF65-F5344CB8AC3E}">
        <p14:creationId xmlns:p14="http://schemas.microsoft.com/office/powerpoint/2010/main" val="835921683"/>
      </p:ext>
    </p:extLst>
  </p:cSld>
  <p:clrMapOvr>
    <a:masterClrMapping/>
  </p:clrMapOvr>
  <mc:AlternateContent xmlns:mc="http://schemas.openxmlformats.org/markup-compatibility/2006" xmlns:p14="http://schemas.microsoft.com/office/powerpoint/2010/main">
    <mc:Choice Requires="p14">
      <p:transition spd="slow" p14:dur="2000" advTm="27294"/>
    </mc:Choice>
    <mc:Fallback xmlns="">
      <p:transition spd="slow" advTm="272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AA8D3FC4-085F-7E19-6B58-DD84A55DD282}"/>
              </a:ext>
            </a:extLst>
          </p:cNvPr>
          <p:cNvPicPr>
            <a:picLocks noChangeAspect="1"/>
          </p:cNvPicPr>
          <p:nvPr/>
        </p:nvPicPr>
        <p:blipFill>
          <a:blip r:embed="rId3"/>
          <a:stretch>
            <a:fillRect/>
          </a:stretch>
        </p:blipFill>
        <p:spPr>
          <a:xfrm>
            <a:off x="97374" y="2554503"/>
            <a:ext cx="5033913" cy="2911437"/>
          </a:xfrm>
          <a:prstGeom prst="rect">
            <a:avLst/>
          </a:prstGeom>
          <a:ln>
            <a:noFill/>
          </a:ln>
          <a:effectLst>
            <a:outerShdw blurRad="190500" algn="tl" rotWithShape="0">
              <a:srgbClr val="000000">
                <a:alpha val="70000"/>
              </a:srgbClr>
            </a:outerShdw>
          </a:effectLst>
        </p:spPr>
      </p:pic>
      <p:pic>
        <p:nvPicPr>
          <p:cNvPr id="15" name="図 14">
            <a:extLst>
              <a:ext uri="{FF2B5EF4-FFF2-40B4-BE49-F238E27FC236}">
                <a16:creationId xmlns:a16="http://schemas.microsoft.com/office/drawing/2014/main" id="{F95BCE12-5515-DCBE-F65B-663A2387FBF0}"/>
              </a:ext>
            </a:extLst>
          </p:cNvPr>
          <p:cNvPicPr>
            <a:picLocks noChangeAspect="1"/>
          </p:cNvPicPr>
          <p:nvPr/>
        </p:nvPicPr>
        <p:blipFill>
          <a:blip r:embed="rId4"/>
          <a:stretch>
            <a:fillRect/>
          </a:stretch>
        </p:blipFill>
        <p:spPr>
          <a:xfrm>
            <a:off x="2568132" y="3320032"/>
            <a:ext cx="2641769" cy="2907643"/>
          </a:xfrm>
          <a:prstGeom prst="rect">
            <a:avLst/>
          </a:prstGeom>
          <a:effectLst>
            <a:outerShdw blurRad="63500" sx="102000" sy="102000" algn="ctr" rotWithShape="0">
              <a:prstClr val="black">
                <a:alpha val="40000"/>
              </a:prstClr>
            </a:outerShdw>
          </a:effectLst>
        </p:spPr>
      </p:pic>
      <p:sp>
        <p:nvSpPr>
          <p:cNvPr id="2" name="タイトル 1">
            <a:extLst>
              <a:ext uri="{FF2B5EF4-FFF2-40B4-BE49-F238E27FC236}">
                <a16:creationId xmlns:a16="http://schemas.microsoft.com/office/drawing/2014/main" id="{16968BAA-C6B9-407B-A7FF-9C1F8A9DDD3C}"/>
              </a:ext>
            </a:extLst>
          </p:cNvPr>
          <p:cNvSpPr>
            <a:spLocks noGrp="1"/>
          </p:cNvSpPr>
          <p:nvPr>
            <p:ph type="title"/>
          </p:nvPr>
        </p:nvSpPr>
        <p:spPr>
          <a:xfrm>
            <a:off x="312514" y="6811"/>
            <a:ext cx="7886700" cy="733832"/>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コース</a:t>
            </a:r>
            <a:r>
              <a:rPr lang="ja-JP" altLang="ja-JP" sz="3200" kern="100" dirty="0">
                <a:latin typeface="Meiryo UI" panose="020B0604030504040204" pitchFamily="50" charset="-128"/>
                <a:ea typeface="Meiryo UI" panose="020B0604030504040204" pitchFamily="50" charset="-128"/>
                <a:cs typeface="Meiryo UI" panose="020B0604030504040204" pitchFamily="50" charset="-128"/>
              </a:rPr>
              <a:t>を受講する</a:t>
            </a:r>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①</a:t>
            </a:r>
            <a:endParaRPr lang="ja-JP" altLang="en-US" sz="3200" dirty="0"/>
          </a:p>
        </p:txBody>
      </p:sp>
      <p:sp>
        <p:nvSpPr>
          <p:cNvPr id="6" name="線吹き出し 1 (枠付き) 13">
            <a:extLst>
              <a:ext uri="{FF2B5EF4-FFF2-40B4-BE49-F238E27FC236}">
                <a16:creationId xmlns:a16="http://schemas.microsoft.com/office/drawing/2014/main" id="{71F69410-9B21-4C17-8C06-3043E5EBDCA8}"/>
              </a:ext>
            </a:extLst>
          </p:cNvPr>
          <p:cNvSpPr/>
          <p:nvPr/>
        </p:nvSpPr>
        <p:spPr>
          <a:xfrm>
            <a:off x="5571201" y="2615627"/>
            <a:ext cx="3135261" cy="3996024"/>
          </a:xfrm>
          <a:prstGeom prst="borderCallout1">
            <a:avLst>
              <a:gd name="adj1" fmla="val 44288"/>
              <a:gd name="adj2" fmla="val -1356"/>
              <a:gd name="adj3" fmla="val 75449"/>
              <a:gd name="adj4" fmla="val -42742"/>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pPr algn="ctr" defTabSz="914400">
              <a:defRPr/>
            </a:pPr>
            <a:endParaRPr lang="ja-JP" altLang="en-US" kern="0">
              <a:solidFill>
                <a:prstClr val="black"/>
              </a:solidFill>
              <a:latin typeface="+mn-ea"/>
            </a:endParaRPr>
          </a:p>
        </p:txBody>
      </p:sp>
      <p:sp>
        <p:nvSpPr>
          <p:cNvPr id="7" name="テキスト ボックス 6">
            <a:extLst>
              <a:ext uri="{FF2B5EF4-FFF2-40B4-BE49-F238E27FC236}">
                <a16:creationId xmlns:a16="http://schemas.microsoft.com/office/drawing/2014/main" id="{0293A1CD-2446-4241-BA4E-668C2F31AC39}"/>
              </a:ext>
            </a:extLst>
          </p:cNvPr>
          <p:cNvSpPr txBox="1"/>
          <p:nvPr/>
        </p:nvSpPr>
        <p:spPr>
          <a:xfrm>
            <a:off x="5852154" y="2307850"/>
            <a:ext cx="2609793" cy="307777"/>
          </a:xfrm>
          <a:prstGeom prst="rect">
            <a:avLst/>
          </a:prstGeom>
          <a:noFill/>
        </p:spPr>
        <p:txBody>
          <a:bodyPr wrap="square" rtlCol="0">
            <a:spAutoFit/>
          </a:bodyPr>
          <a:lstStyle/>
          <a:p>
            <a:r>
              <a:rPr kumimoji="1" lang="ja-JP" altLang="en-US" sz="1400" b="1" dirty="0">
                <a:latin typeface="+mn-ea"/>
              </a:rPr>
              <a:t>パスワードを忘れた場合</a:t>
            </a:r>
          </a:p>
        </p:txBody>
      </p:sp>
      <p:sp>
        <p:nvSpPr>
          <p:cNvPr id="9" name="テキスト ボックス 8">
            <a:extLst>
              <a:ext uri="{FF2B5EF4-FFF2-40B4-BE49-F238E27FC236}">
                <a16:creationId xmlns:a16="http://schemas.microsoft.com/office/drawing/2014/main" id="{4D290894-3B00-4FC6-B137-54BC229B89DD}"/>
              </a:ext>
            </a:extLst>
          </p:cNvPr>
          <p:cNvSpPr txBox="1"/>
          <p:nvPr/>
        </p:nvSpPr>
        <p:spPr>
          <a:xfrm>
            <a:off x="5722599" y="5379355"/>
            <a:ext cx="2923813" cy="1446550"/>
          </a:xfrm>
          <a:prstGeom prst="rect">
            <a:avLst/>
          </a:prstGeom>
          <a:noFill/>
        </p:spPr>
        <p:txBody>
          <a:bodyPr wrap="square" rtlCol="0">
            <a:spAutoFit/>
          </a:bodyPr>
          <a:lstStyle/>
          <a:p>
            <a:r>
              <a:rPr lang="ja-JP" altLang="en-US" sz="1400" dirty="0">
                <a:latin typeface="+mn-ea"/>
                <a:cs typeface="Meiryo UI" panose="020B0604030504040204" pitchFamily="50" charset="-128"/>
              </a:rPr>
              <a:t>ユーザ</a:t>
            </a:r>
            <a:r>
              <a:rPr lang="en-US" altLang="ja-JP" sz="1400" dirty="0">
                <a:latin typeface="+mn-ea"/>
                <a:cs typeface="Meiryo UI" panose="020B0604030504040204" pitchFamily="50" charset="-128"/>
              </a:rPr>
              <a:t>ID</a:t>
            </a:r>
            <a:r>
              <a:rPr lang="ja-JP" altLang="en-US" sz="1400" dirty="0">
                <a:latin typeface="+mn-ea"/>
                <a:cs typeface="Meiryo UI" panose="020B0604030504040204" pitchFamily="50" charset="-128"/>
              </a:rPr>
              <a:t>・パスワードをお忘れの場合は、「新パスワード発行」画面より再発行することができます。</a:t>
            </a:r>
            <a:endParaRPr lang="en-US" altLang="ja-JP" sz="1400" dirty="0">
              <a:latin typeface="+mn-ea"/>
              <a:cs typeface="Meiryo UI" panose="020B0604030504040204" pitchFamily="50" charset="-128"/>
            </a:endParaRPr>
          </a:p>
          <a:p>
            <a:r>
              <a:rPr lang="ja-JP" altLang="en-US" sz="1400" dirty="0">
                <a:latin typeface="+mn-ea"/>
                <a:cs typeface="Meiryo UI" panose="020B0604030504040204" pitchFamily="50" charset="-128"/>
              </a:rPr>
              <a:t>ご登録のメールアドレスを入力のうえ再発行してください。</a:t>
            </a:r>
          </a:p>
          <a:p>
            <a:endParaRPr kumimoji="1" lang="ja-JP" altLang="en-US" dirty="0">
              <a:latin typeface="+mn-ea"/>
            </a:endParaRPr>
          </a:p>
        </p:txBody>
      </p:sp>
      <p:sp>
        <p:nvSpPr>
          <p:cNvPr id="10" name="四角形: 角を丸くする 9">
            <a:extLst>
              <a:ext uri="{FF2B5EF4-FFF2-40B4-BE49-F238E27FC236}">
                <a16:creationId xmlns:a16="http://schemas.microsoft.com/office/drawing/2014/main" id="{CEA63901-D36F-41AF-8775-41939D5D741E}"/>
              </a:ext>
            </a:extLst>
          </p:cNvPr>
          <p:cNvSpPr/>
          <p:nvPr/>
        </p:nvSpPr>
        <p:spPr>
          <a:xfrm>
            <a:off x="3309446" y="5681688"/>
            <a:ext cx="1159139" cy="243840"/>
          </a:xfrm>
          <a:prstGeom prst="roundRect">
            <a:avLst>
              <a:gd name="adj" fmla="val 230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7B3511B5-C83C-4B64-BB8C-537C90170B71}"/>
              </a:ext>
            </a:extLst>
          </p:cNvPr>
          <p:cNvGrpSpPr/>
          <p:nvPr/>
        </p:nvGrpSpPr>
        <p:grpSpPr>
          <a:xfrm>
            <a:off x="198330" y="863741"/>
            <a:ext cx="8747343" cy="1388617"/>
            <a:chOff x="396657" y="1018728"/>
            <a:chExt cx="8747343" cy="857467"/>
          </a:xfrm>
        </p:grpSpPr>
        <p:sp>
          <p:nvSpPr>
            <p:cNvPr id="12" name="正方形/長方形 11">
              <a:extLst>
                <a:ext uri="{FF2B5EF4-FFF2-40B4-BE49-F238E27FC236}">
                  <a16:creationId xmlns:a16="http://schemas.microsoft.com/office/drawing/2014/main" id="{F170939D-94BC-48EE-91FF-ED25266427A2}"/>
                </a:ext>
              </a:extLst>
            </p:cNvPr>
            <p:cNvSpPr/>
            <p:nvPr/>
          </p:nvSpPr>
          <p:spPr bwMode="auto">
            <a:xfrm>
              <a:off x="396657" y="1018728"/>
              <a:ext cx="8747343" cy="857467"/>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400" b="1" kern="100" dirty="0">
                  <a:solidFill>
                    <a:schemeClr val="tx1"/>
                  </a:solidFill>
                  <a:latin typeface="+mn-ea"/>
                </a:rPr>
                <a:t>マイルームへログインする</a:t>
              </a:r>
              <a:endParaRPr lang="en-US" altLang="ja-JP" sz="1400" b="1" kern="100" dirty="0">
                <a:solidFill>
                  <a:schemeClr val="tx1"/>
                </a:solidFill>
                <a:latin typeface="+mn-ea"/>
                <a:cs typeface="Meiryo UI" panose="020B0604030504040204" pitchFamily="50" charset="-128"/>
              </a:endParaRPr>
            </a:p>
            <a:p>
              <a:r>
                <a:rPr lang="ja-JP" altLang="en-US" sz="1400" kern="100" dirty="0">
                  <a:solidFill>
                    <a:schemeClr val="tx1"/>
                  </a:solidFill>
                  <a:latin typeface="+mn-ea"/>
                  <a:cs typeface="+mn-lt"/>
                </a:rPr>
                <a:t>①メールで通知された</a:t>
              </a:r>
              <a:r>
                <a:rPr lang="en-US" altLang="ja-JP" sz="1400" kern="100" dirty="0">
                  <a:solidFill>
                    <a:schemeClr val="tx1"/>
                  </a:solidFill>
                  <a:latin typeface="+mn-ea"/>
                  <a:cs typeface="+mn-lt"/>
                </a:rPr>
                <a:t>URL</a:t>
              </a:r>
              <a:r>
                <a:rPr lang="ja-JP" altLang="en-US" sz="1400" kern="100" dirty="0">
                  <a:solidFill>
                    <a:schemeClr val="tx1"/>
                  </a:solidFill>
                  <a:latin typeface="+mn-ea"/>
                  <a:cs typeface="+mn-lt"/>
                </a:rPr>
                <a:t>または下記</a:t>
              </a:r>
              <a:r>
                <a:rPr lang="en-US" altLang="ja-JP" sz="1400" kern="100" dirty="0">
                  <a:solidFill>
                    <a:schemeClr val="tx1"/>
                  </a:solidFill>
                  <a:latin typeface="+mn-ea"/>
                  <a:cs typeface="+mn-lt"/>
                </a:rPr>
                <a:t>URL</a:t>
              </a:r>
              <a:r>
                <a:rPr lang="ja-JP" altLang="en-US" sz="1400" kern="100" dirty="0">
                  <a:solidFill>
                    <a:schemeClr val="tx1"/>
                  </a:solidFill>
                  <a:latin typeface="+mn-ea"/>
                  <a:cs typeface="+mn-lt"/>
                </a:rPr>
                <a:t>からアクセスして「受講者用マイルームログイン」からアクセスします。</a:t>
              </a:r>
              <a:br>
                <a:rPr lang="en-US" altLang="ja-JP" sz="1400" kern="100" dirty="0">
                  <a:solidFill>
                    <a:schemeClr val="tx1"/>
                  </a:solidFill>
                  <a:latin typeface="+mn-ea"/>
                  <a:cs typeface="+mn-lt"/>
                </a:rPr>
              </a:br>
              <a:r>
                <a:rPr kumimoji="1" lang="en-US" altLang="ja-JP" sz="1400" dirty="0">
                  <a:solidFill>
                    <a:schemeClr val="tx1"/>
                  </a:solidFill>
                  <a:latin typeface="Meiryo UI" panose="020B0604030504040204" pitchFamily="50" charset="-128"/>
                  <a:ea typeface="Meiryo UI" panose="020B0604030504040204" pitchFamily="50" charset="-128"/>
                  <a:hlinkClick r:id="" action="ppaction://noaction"/>
                </a:rPr>
                <a:t>https://www.netlearning.co.jp/login/</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kern="100" dirty="0">
                <a:solidFill>
                  <a:schemeClr val="tx1"/>
                </a:solidFill>
                <a:latin typeface="+mn-ea"/>
                <a:cs typeface="+mn-lt"/>
              </a:endParaRPr>
            </a:p>
            <a:p>
              <a:r>
                <a:rPr lang="ja-JP" altLang="en-US" sz="1400" kern="100" dirty="0">
                  <a:solidFill>
                    <a:schemeClr val="tx1"/>
                  </a:solidFill>
                  <a:latin typeface="+mn-ea"/>
                </a:rPr>
                <a:t>②</a:t>
              </a:r>
              <a:r>
                <a:rPr lang="ja-JP" altLang="ja-JP" sz="1400" kern="100" dirty="0">
                  <a:solidFill>
                    <a:schemeClr val="tx1"/>
                  </a:solidFill>
                  <a:latin typeface="+mn-ea"/>
                  <a:cs typeface="Meiryo UI" panose="020B0604030504040204" pitchFamily="50" charset="-128"/>
                </a:rPr>
                <a:t>表示されたログインページに、</a:t>
              </a:r>
              <a:r>
                <a:rPr lang="ja-JP" altLang="en-US" sz="1400" kern="100" dirty="0">
                  <a:solidFill>
                    <a:schemeClr val="tx1"/>
                  </a:solidFill>
                  <a:latin typeface="+mn-ea"/>
                </a:rPr>
                <a:t>コース申込時に使用された</a:t>
              </a:r>
              <a:r>
                <a:rPr lang="ja-JP" altLang="en-US" sz="1400" kern="100" dirty="0">
                  <a:solidFill>
                    <a:schemeClr val="tx1"/>
                  </a:solidFill>
                  <a:latin typeface="+mn-ea"/>
                  <a:cs typeface="Meiryo UI" panose="020B0604030504040204" pitchFamily="50" charset="-128"/>
                </a:rPr>
                <a:t>ユーザ</a:t>
              </a:r>
              <a:r>
                <a:rPr lang="en-US" altLang="ja-JP" sz="1400" kern="100" dirty="0">
                  <a:solidFill>
                    <a:schemeClr val="tx1"/>
                  </a:solidFill>
                  <a:latin typeface="+mn-ea"/>
                  <a:cs typeface="Meiryo UI" panose="020B0604030504040204" pitchFamily="50" charset="-128"/>
                </a:rPr>
                <a:t>ID</a:t>
              </a:r>
              <a:r>
                <a:rPr lang="ja-JP" altLang="ja-JP" sz="1400" kern="100" dirty="0">
                  <a:solidFill>
                    <a:schemeClr val="tx1"/>
                  </a:solidFill>
                  <a:latin typeface="+mn-ea"/>
                  <a:cs typeface="Meiryo UI" panose="020B0604030504040204" pitchFamily="50" charset="-128"/>
                </a:rPr>
                <a:t>とパスワードを入力します。 </a:t>
              </a:r>
              <a:endParaRPr lang="en-US" altLang="ja-JP" sz="1400" dirty="0">
                <a:solidFill>
                  <a:schemeClr val="tx1"/>
                </a:solidFill>
                <a:latin typeface="+mn-ea"/>
              </a:endParaRPr>
            </a:p>
          </p:txBody>
        </p:sp>
        <p:sp>
          <p:nvSpPr>
            <p:cNvPr id="13" name="正方形/長方形 12">
              <a:extLst>
                <a:ext uri="{FF2B5EF4-FFF2-40B4-BE49-F238E27FC236}">
                  <a16:creationId xmlns:a16="http://schemas.microsoft.com/office/drawing/2014/main" id="{1DEDF945-68E2-451C-B144-1140E29366C7}"/>
                </a:ext>
              </a:extLst>
            </p:cNvPr>
            <p:cNvSpPr/>
            <p:nvPr/>
          </p:nvSpPr>
          <p:spPr bwMode="auto">
            <a:xfrm>
              <a:off x="396657" y="1038687"/>
              <a:ext cx="45719" cy="837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4" name="テキスト ボックス 13">
            <a:extLst>
              <a:ext uri="{FF2B5EF4-FFF2-40B4-BE49-F238E27FC236}">
                <a16:creationId xmlns:a16="http://schemas.microsoft.com/office/drawing/2014/main" id="{579A225C-2A80-4E6A-8479-DE10DEACAAD0}"/>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3" name="スライド番号プレースホルダー 2">
            <a:extLst>
              <a:ext uri="{FF2B5EF4-FFF2-40B4-BE49-F238E27FC236}">
                <a16:creationId xmlns:a16="http://schemas.microsoft.com/office/drawing/2014/main" id="{58932788-0CED-4C29-A07E-C8DF31D15B1A}"/>
              </a:ext>
            </a:extLst>
          </p:cNvPr>
          <p:cNvSpPr>
            <a:spLocks noGrp="1"/>
          </p:cNvSpPr>
          <p:nvPr>
            <p:ph type="sldNum" sz="quarter" idx="12"/>
          </p:nvPr>
        </p:nvSpPr>
        <p:spPr/>
        <p:txBody>
          <a:bodyPr/>
          <a:lstStyle/>
          <a:p>
            <a:fld id="{0B87AA90-FF48-4507-93A5-C2E3434CDE52}" type="slidenum">
              <a:rPr kumimoji="1" lang="ja-JP" altLang="en-US" smtClean="0"/>
              <a:t>13</a:t>
            </a:fld>
            <a:endParaRPr kumimoji="1" lang="ja-JP" altLang="en-US"/>
          </a:p>
        </p:txBody>
      </p:sp>
      <p:sp>
        <p:nvSpPr>
          <p:cNvPr id="18" name="テキスト ボックス 17">
            <a:extLst>
              <a:ext uri="{FF2B5EF4-FFF2-40B4-BE49-F238E27FC236}">
                <a16:creationId xmlns:a16="http://schemas.microsoft.com/office/drawing/2014/main" id="{2BEE3883-1682-4034-BA9F-5FA38928F4FB}"/>
              </a:ext>
            </a:extLst>
          </p:cNvPr>
          <p:cNvSpPr txBox="1"/>
          <p:nvPr/>
        </p:nvSpPr>
        <p:spPr>
          <a:xfrm>
            <a:off x="221791" y="6385116"/>
            <a:ext cx="6546382" cy="261610"/>
          </a:xfrm>
          <a:prstGeom prst="rect">
            <a:avLst/>
          </a:prstGeom>
          <a:noFill/>
        </p:spPr>
        <p:txBody>
          <a:bodyPr wrap="square">
            <a:spAutoFit/>
          </a:bodyPr>
          <a:lstStyle/>
          <a:p>
            <a:r>
              <a:rPr lang="ja-JP" altLang="en-US" sz="1100" kern="100" dirty="0">
                <a:latin typeface="+mn-ea"/>
                <a:cs typeface="+mn-lt"/>
              </a:rPr>
              <a:t>ログイン</a:t>
            </a:r>
            <a:r>
              <a:rPr lang="en-US" altLang="ja-JP" sz="1100" kern="100" dirty="0">
                <a:latin typeface="+mn-ea"/>
                <a:cs typeface="+mn-lt"/>
              </a:rPr>
              <a:t>URL</a:t>
            </a:r>
            <a:r>
              <a:rPr lang="ja-JP" altLang="en-US" sz="1100" kern="100" dirty="0">
                <a:latin typeface="+mn-ea"/>
                <a:cs typeface="+mn-lt"/>
              </a:rPr>
              <a:t>：</a:t>
            </a:r>
            <a:r>
              <a:rPr lang="en-US" altLang="ja-JP" sz="1100" kern="100" dirty="0">
                <a:latin typeface="+mn-ea"/>
                <a:cs typeface="+mn-lt"/>
                <a:hlinkClick r:id="" action="ppaction://noaction"/>
              </a:rPr>
              <a:t>https://nlp.netlearning.co.jp/ns/portal/default.aspx</a:t>
            </a:r>
            <a:endParaRPr lang="ja-JP" altLang="en-US" sz="1100" dirty="0"/>
          </a:p>
        </p:txBody>
      </p:sp>
      <p:pic>
        <p:nvPicPr>
          <p:cNvPr id="21" name="図 20">
            <a:extLst>
              <a:ext uri="{FF2B5EF4-FFF2-40B4-BE49-F238E27FC236}">
                <a16:creationId xmlns:a16="http://schemas.microsoft.com/office/drawing/2014/main" id="{DC2589C9-F389-100C-69C8-22840522A9E0}"/>
              </a:ext>
            </a:extLst>
          </p:cNvPr>
          <p:cNvPicPr>
            <a:picLocks noChangeAspect="1"/>
          </p:cNvPicPr>
          <p:nvPr/>
        </p:nvPicPr>
        <p:blipFill>
          <a:blip r:embed="rId5"/>
          <a:stretch>
            <a:fillRect/>
          </a:stretch>
        </p:blipFill>
        <p:spPr>
          <a:xfrm>
            <a:off x="6198953" y="2703911"/>
            <a:ext cx="1916197" cy="2612622"/>
          </a:xfrm>
          <a:prstGeom prst="rect">
            <a:avLst/>
          </a:prstGeom>
        </p:spPr>
      </p:pic>
      <p:sp>
        <p:nvSpPr>
          <p:cNvPr id="16" name="角丸四角形 24">
            <a:extLst>
              <a:ext uri="{FF2B5EF4-FFF2-40B4-BE49-F238E27FC236}">
                <a16:creationId xmlns:a16="http://schemas.microsoft.com/office/drawing/2014/main" id="{C5C05F53-12B6-3549-7FDE-D6D683E73FA3}"/>
              </a:ext>
            </a:extLst>
          </p:cNvPr>
          <p:cNvSpPr/>
          <p:nvPr/>
        </p:nvSpPr>
        <p:spPr>
          <a:xfrm>
            <a:off x="623010" y="3550763"/>
            <a:ext cx="1866508" cy="1748627"/>
          </a:xfrm>
          <a:prstGeom prst="roundRect">
            <a:avLst/>
          </a:prstGeom>
          <a:noFill/>
          <a:ln w="28575">
            <a:solidFill>
              <a:srgbClr val="F92777"/>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id="{38111464-833F-66FE-928A-FF6965BBC7F2}"/>
              </a:ext>
            </a:extLst>
          </p:cNvPr>
          <p:cNvSpPr/>
          <p:nvPr/>
        </p:nvSpPr>
        <p:spPr>
          <a:xfrm>
            <a:off x="198330" y="2703911"/>
            <a:ext cx="2369802" cy="29381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受講者・管理者用ログイン</a:t>
            </a:r>
          </a:p>
        </p:txBody>
      </p:sp>
    </p:spTree>
    <p:extLst>
      <p:ext uri="{BB962C8B-B14F-4D97-AF65-F5344CB8AC3E}">
        <p14:creationId xmlns:p14="http://schemas.microsoft.com/office/powerpoint/2010/main" val="1035761153"/>
      </p:ext>
    </p:extLst>
  </p:cSld>
  <p:clrMapOvr>
    <a:masterClrMapping/>
  </p:clrMapOvr>
  <mc:AlternateContent xmlns:mc="http://schemas.openxmlformats.org/markup-compatibility/2006" xmlns:p14="http://schemas.microsoft.com/office/powerpoint/2010/main">
    <mc:Choice Requires="p14">
      <p:transition spd="slow" p14:dur="2000" advTm="23609"/>
    </mc:Choice>
    <mc:Fallback xmlns="">
      <p:transition spd="slow" advTm="236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AE15C2-6EDB-A082-B1BF-A1A1792BC3C7}"/>
              </a:ext>
            </a:extLst>
          </p:cNvPr>
          <p:cNvPicPr>
            <a:picLocks noChangeAspect="1"/>
          </p:cNvPicPr>
          <p:nvPr/>
        </p:nvPicPr>
        <p:blipFill>
          <a:blip r:embed="rId3"/>
          <a:stretch>
            <a:fillRect/>
          </a:stretch>
        </p:blipFill>
        <p:spPr>
          <a:xfrm>
            <a:off x="267850" y="2286485"/>
            <a:ext cx="5782491" cy="3926998"/>
          </a:xfrm>
          <a:prstGeom prst="rect">
            <a:avLst/>
          </a:prstGeom>
        </p:spPr>
      </p:pic>
      <p:sp>
        <p:nvSpPr>
          <p:cNvPr id="2" name="タイトル 1">
            <a:extLst>
              <a:ext uri="{FF2B5EF4-FFF2-40B4-BE49-F238E27FC236}">
                <a16:creationId xmlns:a16="http://schemas.microsoft.com/office/drawing/2014/main" id="{1174A20D-EEED-4EF3-BD2C-E1A93E2D44CF}"/>
              </a:ext>
            </a:extLst>
          </p:cNvPr>
          <p:cNvSpPr>
            <a:spLocks noGrp="1"/>
          </p:cNvSpPr>
          <p:nvPr>
            <p:ph type="title"/>
          </p:nvPr>
        </p:nvSpPr>
        <p:spPr>
          <a:xfrm>
            <a:off x="396657" y="-287806"/>
            <a:ext cx="7886700" cy="1325563"/>
          </a:xfrm>
        </p:spPr>
        <p:txBody>
          <a:bodyPr>
            <a:normAutofit/>
          </a:bodyPr>
          <a:lstStyle/>
          <a:p>
            <a:r>
              <a:rPr lang="ja-JP" altLang="en-US" sz="3200" kern="100">
                <a:latin typeface="Meiryo UI" panose="020B0604030504040204" pitchFamily="50" charset="-128"/>
                <a:ea typeface="Meiryo UI" panose="020B0604030504040204" pitchFamily="50" charset="-128"/>
                <a:cs typeface="Meiryo UI" panose="020B0604030504040204" pitchFamily="50" charset="-128"/>
              </a:rPr>
              <a:t>コース</a:t>
            </a:r>
            <a:r>
              <a:rPr lang="ja-JP" altLang="ja-JP" sz="3200" kern="100">
                <a:latin typeface="Meiryo UI" panose="020B0604030504040204" pitchFamily="50" charset="-128"/>
                <a:ea typeface="Meiryo UI" panose="020B0604030504040204" pitchFamily="50" charset="-128"/>
                <a:cs typeface="Meiryo UI" panose="020B0604030504040204" pitchFamily="50" charset="-128"/>
              </a:rPr>
              <a:t>を受講する</a:t>
            </a:r>
            <a:r>
              <a:rPr lang="ja-JP" altLang="en-US" sz="3200" kern="100">
                <a:latin typeface="Meiryo UI" panose="020B0604030504040204" pitchFamily="50" charset="-128"/>
                <a:ea typeface="Meiryo UI" panose="020B0604030504040204" pitchFamily="50" charset="-128"/>
                <a:cs typeface="Meiryo UI" panose="020B0604030504040204" pitchFamily="50" charset="-128"/>
              </a:rPr>
              <a:t>②</a:t>
            </a:r>
            <a:endParaRPr lang="ja-JP" altLang="en-US" sz="3200"/>
          </a:p>
        </p:txBody>
      </p:sp>
      <p:grpSp>
        <p:nvGrpSpPr>
          <p:cNvPr id="20" name="グループ化 19">
            <a:extLst>
              <a:ext uri="{FF2B5EF4-FFF2-40B4-BE49-F238E27FC236}">
                <a16:creationId xmlns:a16="http://schemas.microsoft.com/office/drawing/2014/main" id="{2A74843E-1AEC-4DCD-B97E-56872DF686D3}"/>
              </a:ext>
            </a:extLst>
          </p:cNvPr>
          <p:cNvGrpSpPr/>
          <p:nvPr/>
        </p:nvGrpSpPr>
        <p:grpSpPr>
          <a:xfrm>
            <a:off x="407515" y="957151"/>
            <a:ext cx="8350685" cy="659149"/>
            <a:chOff x="396657" y="1038687"/>
            <a:chExt cx="8350685" cy="659149"/>
          </a:xfrm>
        </p:grpSpPr>
        <p:sp>
          <p:nvSpPr>
            <p:cNvPr id="21" name="正方形/長方形 20">
              <a:extLst>
                <a:ext uri="{FF2B5EF4-FFF2-40B4-BE49-F238E27FC236}">
                  <a16:creationId xmlns:a16="http://schemas.microsoft.com/office/drawing/2014/main" id="{841A5E28-9773-476F-A595-74E6C73B02BA}"/>
                </a:ext>
              </a:extLst>
            </p:cNvPr>
            <p:cNvSpPr/>
            <p:nvPr/>
          </p:nvSpPr>
          <p:spPr bwMode="auto">
            <a:xfrm>
              <a:off x="396657" y="1038687"/>
              <a:ext cx="8350685" cy="65914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lnSpc>
                  <a:spcPts val="2160"/>
                </a:lnSpc>
              </a:pPr>
              <a:endParaRPr kumimoji="1"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985B7F06-9A3D-43EE-A4FD-FFB897A002C9}"/>
                </a:ext>
              </a:extLst>
            </p:cNvPr>
            <p:cNvSpPr/>
            <p:nvPr/>
          </p:nvSpPr>
          <p:spPr bwMode="auto">
            <a:xfrm>
              <a:off x="396657" y="1038687"/>
              <a:ext cx="46926" cy="6591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3" name="テキスト ボックス 2">
            <a:extLst>
              <a:ext uri="{FF2B5EF4-FFF2-40B4-BE49-F238E27FC236}">
                <a16:creationId xmlns:a16="http://schemas.microsoft.com/office/drawing/2014/main" id="{A81E27E8-74F0-4509-AEDD-C699FAA0FE59}"/>
              </a:ext>
            </a:extLst>
          </p:cNvPr>
          <p:cNvSpPr txBox="1"/>
          <p:nvPr/>
        </p:nvSpPr>
        <p:spPr>
          <a:xfrm>
            <a:off x="443583" y="995117"/>
            <a:ext cx="4852550" cy="643831"/>
          </a:xfrm>
          <a:prstGeom prst="rect">
            <a:avLst/>
          </a:prstGeom>
          <a:noFill/>
        </p:spPr>
        <p:txBody>
          <a:bodyPr wrap="square" rtlCol="0">
            <a:spAutoFit/>
          </a:bodyPr>
          <a:lstStyle/>
          <a:p>
            <a:pPr defTabSz="914400">
              <a:lnSpc>
                <a:spcPts val="2160"/>
              </a:lnSpc>
            </a:pPr>
            <a:r>
              <a:rPr kumimoji="1" lang="ja-JP" altLang="en-US" sz="1400" b="1" kern="100">
                <a:solidFill>
                  <a:prstClr val="black"/>
                </a:solidFill>
                <a:latin typeface="+mn-ea"/>
                <a:cs typeface="Times New Roman" panose="02020603050405020304" pitchFamily="18" charset="0"/>
              </a:rPr>
              <a:t>「</a:t>
            </a:r>
            <a:r>
              <a:rPr kumimoji="1" lang="ja-JP" altLang="ja-JP" sz="1400" b="1" kern="100">
                <a:solidFill>
                  <a:prstClr val="black"/>
                </a:solidFill>
                <a:latin typeface="+mn-ea"/>
                <a:cs typeface="Times New Roman" panose="02020603050405020304" pitchFamily="18" charset="0"/>
              </a:rPr>
              <a:t>マイルーム</a:t>
            </a:r>
            <a:r>
              <a:rPr kumimoji="1" lang="ja-JP" altLang="en-US" sz="1400" b="1" kern="100">
                <a:solidFill>
                  <a:prstClr val="black"/>
                </a:solidFill>
                <a:latin typeface="+mn-ea"/>
                <a:cs typeface="Times New Roman" panose="02020603050405020304" pitchFamily="18" charset="0"/>
              </a:rPr>
              <a:t>」から学習ページに入る</a:t>
            </a:r>
            <a:endParaRPr kumimoji="1" lang="en-US" altLang="ja-JP" sz="1400" b="1" kern="100">
              <a:solidFill>
                <a:prstClr val="black"/>
              </a:solidFill>
              <a:latin typeface="+mn-ea"/>
              <a:cs typeface="Times New Roman" panose="02020603050405020304" pitchFamily="18" charset="0"/>
            </a:endParaRPr>
          </a:p>
          <a:p>
            <a:pPr defTabSz="914400">
              <a:lnSpc>
                <a:spcPts val="2160"/>
              </a:lnSpc>
            </a:pPr>
            <a:r>
              <a:rPr kumimoji="1" lang="ja-JP" altLang="en-US" sz="1400">
                <a:solidFill>
                  <a:prstClr val="black"/>
                </a:solidFill>
                <a:latin typeface="+mn-ea"/>
                <a:cs typeface="Meiryo UI" panose="020B0604030504040204" pitchFamily="50" charset="-128"/>
              </a:rPr>
              <a:t>ログインすると、「マイルーム」 ページが表示されます。</a:t>
            </a:r>
            <a:endParaRPr kumimoji="1" lang="ja-JP" altLang="en-US" sz="1400">
              <a:latin typeface="+mn-ea"/>
            </a:endParaRPr>
          </a:p>
        </p:txBody>
      </p:sp>
      <p:grpSp>
        <p:nvGrpSpPr>
          <p:cNvPr id="29" name="グループ化 28">
            <a:extLst>
              <a:ext uri="{FF2B5EF4-FFF2-40B4-BE49-F238E27FC236}">
                <a16:creationId xmlns:a16="http://schemas.microsoft.com/office/drawing/2014/main" id="{9BD78380-D1E7-43C7-8CE9-310BA73D03A6}"/>
              </a:ext>
            </a:extLst>
          </p:cNvPr>
          <p:cNvGrpSpPr/>
          <p:nvPr/>
        </p:nvGrpSpPr>
        <p:grpSpPr>
          <a:xfrm>
            <a:off x="5534416" y="2571477"/>
            <a:ext cx="3414970" cy="1302025"/>
            <a:chOff x="5339982" y="5142673"/>
            <a:chExt cx="3414970" cy="650200"/>
          </a:xfrm>
        </p:grpSpPr>
        <p:sp>
          <p:nvSpPr>
            <p:cNvPr id="26" name="線吹き出し 1 (枠付き) 21">
              <a:extLst>
                <a:ext uri="{FF2B5EF4-FFF2-40B4-BE49-F238E27FC236}">
                  <a16:creationId xmlns:a16="http://schemas.microsoft.com/office/drawing/2014/main" id="{A19BD5D3-3FFD-4B77-96A9-EF951CE0ADF5}"/>
                </a:ext>
              </a:extLst>
            </p:cNvPr>
            <p:cNvSpPr/>
            <p:nvPr/>
          </p:nvSpPr>
          <p:spPr>
            <a:xfrm>
              <a:off x="5339982" y="5142673"/>
              <a:ext cx="3414970" cy="650200"/>
            </a:xfrm>
            <a:prstGeom prst="borderCallout1">
              <a:avLst>
                <a:gd name="adj1" fmla="val 63836"/>
                <a:gd name="adj2" fmla="val -280"/>
                <a:gd name="adj3" fmla="val 239715"/>
                <a:gd name="adj4" fmla="val -54037"/>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コース学）</a:t>
              </a:r>
              <a:r>
                <a:rPr lang="ja-JP" altLang="en-US" sz="1400">
                  <a:solidFill>
                    <a:prstClr val="black"/>
                  </a:solidFill>
                  <a:latin typeface="+mn-ea"/>
                  <a:cs typeface="Meiryo UI" panose="020B0604030504040204" pitchFamily="50" charset="-128"/>
                </a:rPr>
                <a:t>をクリックすると、「学習の進め方」と「操作説明」が表示されます。</a:t>
              </a:r>
              <a:endParaRPr lang="en-US" altLang="ja-JP" sz="1400">
                <a:solidFill>
                  <a:prstClr val="black"/>
                </a:solidFill>
                <a:latin typeface="+mn-ea"/>
                <a:cs typeface="Meiryo UI" panose="020B0604030504040204" pitchFamily="50" charset="-128"/>
              </a:endParaRPr>
            </a:p>
            <a:p>
              <a:r>
                <a:rPr lang="ja-JP" altLang="en-US" sz="1400">
                  <a:solidFill>
                    <a:prstClr val="black"/>
                  </a:solidFill>
                  <a:latin typeface="+mn-ea"/>
                  <a:cs typeface="Meiryo UI" panose="020B0604030504040204" pitchFamily="50" charset="-128"/>
                </a:rPr>
                <a:t>画面の説明に従って、進めてください。</a:t>
              </a:r>
              <a:endParaRPr lang="en-US" altLang="ja-JP" sz="1400">
                <a:solidFill>
                  <a:prstClr val="black"/>
                </a:solidFill>
                <a:latin typeface="+mn-ea"/>
                <a:cs typeface="Meiryo UI" panose="020B0604030504040204" pitchFamily="50" charset="-128"/>
              </a:endParaRPr>
            </a:p>
          </p:txBody>
        </p:sp>
        <p:pic>
          <p:nvPicPr>
            <p:cNvPr id="28" name="図 27">
              <a:extLst>
                <a:ext uri="{FF2B5EF4-FFF2-40B4-BE49-F238E27FC236}">
                  <a16:creationId xmlns:a16="http://schemas.microsoft.com/office/drawing/2014/main" id="{2E74563E-7733-45C3-A83E-AD1DF5B89728}"/>
                </a:ext>
              </a:extLst>
            </p:cNvPr>
            <p:cNvPicPr>
              <a:picLocks noChangeAspect="1"/>
            </p:cNvPicPr>
            <p:nvPr/>
          </p:nvPicPr>
          <p:blipFill>
            <a:blip r:embed="rId4"/>
            <a:stretch>
              <a:fillRect/>
            </a:stretch>
          </p:blipFill>
          <p:spPr>
            <a:xfrm>
              <a:off x="5445291" y="5226778"/>
              <a:ext cx="821228" cy="183558"/>
            </a:xfrm>
            <a:prstGeom prst="rect">
              <a:avLst/>
            </a:prstGeom>
          </p:spPr>
        </p:pic>
      </p:grpSp>
      <p:sp>
        <p:nvSpPr>
          <p:cNvPr id="30" name="テキスト ボックス 29">
            <a:extLst>
              <a:ext uri="{FF2B5EF4-FFF2-40B4-BE49-F238E27FC236}">
                <a16:creationId xmlns:a16="http://schemas.microsoft.com/office/drawing/2014/main" id="{F12B6C5E-EDEB-49C5-B58A-CEB43F6F942C}"/>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31" name="スライド番号プレースホルダー 30">
            <a:extLst>
              <a:ext uri="{FF2B5EF4-FFF2-40B4-BE49-F238E27FC236}">
                <a16:creationId xmlns:a16="http://schemas.microsoft.com/office/drawing/2014/main" id="{6D87920A-CDCC-4FAB-AFF2-5CCEF54A0B23}"/>
              </a:ext>
            </a:extLst>
          </p:cNvPr>
          <p:cNvSpPr>
            <a:spLocks noGrp="1"/>
          </p:cNvSpPr>
          <p:nvPr>
            <p:ph type="sldNum" sz="quarter" idx="12"/>
          </p:nvPr>
        </p:nvSpPr>
        <p:spPr/>
        <p:txBody>
          <a:bodyPr/>
          <a:lstStyle/>
          <a:p>
            <a:fld id="{0B87AA90-FF48-4507-93A5-C2E3434CDE52}"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A14F0DFE-C0E2-3410-AE22-FAE42EDCB4B9}"/>
              </a:ext>
            </a:extLst>
          </p:cNvPr>
          <p:cNvPicPr>
            <a:picLocks noChangeAspect="1"/>
          </p:cNvPicPr>
          <p:nvPr/>
        </p:nvPicPr>
        <p:blipFill>
          <a:blip r:embed="rId5"/>
          <a:stretch>
            <a:fillRect/>
          </a:stretch>
        </p:blipFill>
        <p:spPr>
          <a:xfrm>
            <a:off x="5639725" y="2791422"/>
            <a:ext cx="839490" cy="356147"/>
          </a:xfrm>
          <a:prstGeom prst="rect">
            <a:avLst/>
          </a:prstGeom>
        </p:spPr>
      </p:pic>
    </p:spTree>
    <p:extLst>
      <p:ext uri="{BB962C8B-B14F-4D97-AF65-F5344CB8AC3E}">
        <p14:creationId xmlns:p14="http://schemas.microsoft.com/office/powerpoint/2010/main" val="1551439389"/>
      </p:ext>
    </p:extLst>
  </p:cSld>
  <p:clrMapOvr>
    <a:masterClrMapping/>
  </p:clrMapOvr>
  <mc:AlternateContent xmlns:mc="http://schemas.openxmlformats.org/markup-compatibility/2006" xmlns:p14="http://schemas.microsoft.com/office/powerpoint/2010/main">
    <mc:Choice Requires="p14">
      <p:transition spd="slow" p14:dur="2000" advTm="15473"/>
    </mc:Choice>
    <mc:Fallback xmlns="">
      <p:transition spd="slow" advTm="154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C19386D-7B6C-015A-D27C-847A34C24BD9}"/>
              </a:ext>
            </a:extLst>
          </p:cNvPr>
          <p:cNvPicPr>
            <a:picLocks noChangeAspect="1"/>
          </p:cNvPicPr>
          <p:nvPr/>
        </p:nvPicPr>
        <p:blipFill rotWithShape="1">
          <a:blip r:embed="rId3"/>
          <a:srcRect/>
          <a:stretch/>
        </p:blipFill>
        <p:spPr>
          <a:xfrm>
            <a:off x="201329" y="2203516"/>
            <a:ext cx="5838173" cy="4462216"/>
          </a:xfrm>
          <a:prstGeom prst="rect">
            <a:avLst/>
          </a:prstGeom>
        </p:spPr>
      </p:pic>
      <p:grpSp>
        <p:nvGrpSpPr>
          <p:cNvPr id="24" name="グループ化 23">
            <a:extLst>
              <a:ext uri="{FF2B5EF4-FFF2-40B4-BE49-F238E27FC236}">
                <a16:creationId xmlns:a16="http://schemas.microsoft.com/office/drawing/2014/main" id="{84CD89DA-49DB-403B-A6E6-191CB65D4E4E}"/>
              </a:ext>
            </a:extLst>
          </p:cNvPr>
          <p:cNvGrpSpPr/>
          <p:nvPr/>
        </p:nvGrpSpPr>
        <p:grpSpPr>
          <a:xfrm>
            <a:off x="263831" y="1000351"/>
            <a:ext cx="8350685" cy="611958"/>
            <a:chOff x="396657" y="1038687"/>
            <a:chExt cx="8350685" cy="858974"/>
          </a:xfrm>
        </p:grpSpPr>
        <p:sp>
          <p:nvSpPr>
            <p:cNvPr id="25" name="正方形/長方形 24">
              <a:extLst>
                <a:ext uri="{FF2B5EF4-FFF2-40B4-BE49-F238E27FC236}">
                  <a16:creationId xmlns:a16="http://schemas.microsoft.com/office/drawing/2014/main" id="{F8D3E350-6C82-48EE-ABE0-5E286B9D18BE}"/>
                </a:ext>
              </a:extLst>
            </p:cNvPr>
            <p:cNvSpPr/>
            <p:nvPr/>
          </p:nvSpPr>
          <p:spPr bwMode="auto">
            <a:xfrm>
              <a:off x="396657" y="1038687"/>
              <a:ext cx="8350685" cy="85897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400" b="1">
                  <a:solidFill>
                    <a:srgbClr val="000000"/>
                  </a:solidFill>
                  <a:latin typeface="+mn-ea"/>
                </a:rPr>
                <a:t>コースにて学習を開始ください。</a:t>
              </a:r>
              <a:endParaRPr kumimoji="1" lang="en-US" altLang="ja-JP" sz="1400" b="1">
                <a:solidFill>
                  <a:srgbClr val="000000"/>
                </a:solidFill>
                <a:latin typeface="+mn-ea"/>
              </a:endParaRPr>
            </a:p>
            <a:p>
              <a:r>
                <a:rPr kumimoji="1" lang="ja-JP" altLang="en-US" sz="1400">
                  <a:solidFill>
                    <a:srgbClr val="000000"/>
                  </a:solidFill>
                  <a:latin typeface="+mn-ea"/>
                </a:rPr>
                <a:t>受講期間中は何度でもご視聴いただけます。以下はコース内の画面イメージです。</a:t>
              </a:r>
              <a:endParaRPr kumimoji="1" lang="ja-JP" altLang="en-US" sz="1400">
                <a:solidFill>
                  <a:srgbClr val="FF0000"/>
                </a:solidFill>
                <a:latin typeface="+mn-ea"/>
              </a:endParaRPr>
            </a:p>
          </p:txBody>
        </p:sp>
        <p:sp>
          <p:nvSpPr>
            <p:cNvPr id="26" name="正方形/長方形 25">
              <a:extLst>
                <a:ext uri="{FF2B5EF4-FFF2-40B4-BE49-F238E27FC236}">
                  <a16:creationId xmlns:a16="http://schemas.microsoft.com/office/drawing/2014/main" id="{C29CB384-BD15-4BF7-9165-89E45780E236}"/>
                </a:ext>
              </a:extLst>
            </p:cNvPr>
            <p:cNvSpPr/>
            <p:nvPr/>
          </p:nvSpPr>
          <p:spPr bwMode="auto">
            <a:xfrm>
              <a:off x="396657" y="1038687"/>
              <a:ext cx="45719" cy="8589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 name="タイトル 1">
            <a:extLst>
              <a:ext uri="{FF2B5EF4-FFF2-40B4-BE49-F238E27FC236}">
                <a16:creationId xmlns:a16="http://schemas.microsoft.com/office/drawing/2014/main" id="{027B635F-CE68-46FC-B48E-B448B730DC36}"/>
              </a:ext>
            </a:extLst>
          </p:cNvPr>
          <p:cNvSpPr>
            <a:spLocks noGrp="1"/>
          </p:cNvSpPr>
          <p:nvPr>
            <p:ph type="title"/>
          </p:nvPr>
        </p:nvSpPr>
        <p:spPr>
          <a:xfrm>
            <a:off x="333856" y="31262"/>
            <a:ext cx="7886700" cy="683498"/>
          </a:xfrm>
        </p:spPr>
        <p:txBody>
          <a:bodyPr>
            <a:normAutofit/>
          </a:bodyPr>
          <a:lstStyle/>
          <a:p>
            <a:r>
              <a:rPr lang="ja-JP" altLang="en-US" sz="3200" kern="100">
                <a:latin typeface="Meiryo UI" panose="020B0604030504040204" pitchFamily="50" charset="-128"/>
                <a:ea typeface="Meiryo UI" panose="020B0604030504040204" pitchFamily="50" charset="-128"/>
                <a:cs typeface="Meiryo UI" panose="020B0604030504040204" pitchFamily="50" charset="-128"/>
              </a:rPr>
              <a:t>コース</a:t>
            </a:r>
            <a:r>
              <a:rPr lang="ja-JP" altLang="ja-JP" sz="3200" kern="100">
                <a:latin typeface="Meiryo UI" panose="020B0604030504040204" pitchFamily="50" charset="-128"/>
                <a:ea typeface="Meiryo UI" panose="020B0604030504040204" pitchFamily="50" charset="-128"/>
                <a:cs typeface="Meiryo UI" panose="020B0604030504040204" pitchFamily="50" charset="-128"/>
              </a:rPr>
              <a:t>を受講する</a:t>
            </a:r>
            <a:r>
              <a:rPr lang="ja-JP" altLang="en-US" sz="3200" kern="100">
                <a:latin typeface="Meiryo UI" panose="020B0604030504040204" pitchFamily="50" charset="-128"/>
                <a:ea typeface="Meiryo UI" panose="020B0604030504040204" pitchFamily="50" charset="-128"/>
                <a:cs typeface="Meiryo UI" panose="020B0604030504040204" pitchFamily="50" charset="-128"/>
              </a:rPr>
              <a:t>③</a:t>
            </a:r>
            <a:endParaRPr lang="ja-JP" altLang="en-US" sz="3200"/>
          </a:p>
        </p:txBody>
      </p:sp>
      <p:sp>
        <p:nvSpPr>
          <p:cNvPr id="5" name="テキスト ボックス 4">
            <a:extLst>
              <a:ext uri="{FF2B5EF4-FFF2-40B4-BE49-F238E27FC236}">
                <a16:creationId xmlns:a16="http://schemas.microsoft.com/office/drawing/2014/main" id="{76F04E5E-8B01-4FA5-B409-9FB683B534BE}"/>
              </a:ext>
            </a:extLst>
          </p:cNvPr>
          <p:cNvSpPr txBox="1"/>
          <p:nvPr/>
        </p:nvSpPr>
        <p:spPr>
          <a:xfrm>
            <a:off x="263831" y="1834184"/>
            <a:ext cx="2067697" cy="369332"/>
          </a:xfrm>
          <a:prstGeom prst="rect">
            <a:avLst/>
          </a:prstGeom>
          <a:noFill/>
        </p:spPr>
        <p:txBody>
          <a:bodyPr wrap="square" rtlCol="0">
            <a:spAutoFit/>
          </a:bodyPr>
          <a:lstStyle/>
          <a:p>
            <a:r>
              <a:rPr kumimoji="1" lang="ja-JP" altLang="en-US">
                <a:latin typeface="+mn-ea"/>
              </a:rPr>
              <a:t>■動画再生画面</a:t>
            </a:r>
          </a:p>
        </p:txBody>
      </p:sp>
      <p:sp>
        <p:nvSpPr>
          <p:cNvPr id="38" name="テキスト ボックス 37">
            <a:extLst>
              <a:ext uri="{FF2B5EF4-FFF2-40B4-BE49-F238E27FC236}">
                <a16:creationId xmlns:a16="http://schemas.microsoft.com/office/drawing/2014/main" id="{5FF4EAEB-B8F1-4B60-B462-37A3F6F31184}"/>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39" name="スライド番号プレースホルダー 38">
            <a:extLst>
              <a:ext uri="{FF2B5EF4-FFF2-40B4-BE49-F238E27FC236}">
                <a16:creationId xmlns:a16="http://schemas.microsoft.com/office/drawing/2014/main" id="{83446C62-CD68-40D9-A1B8-C22F750D30C8}"/>
              </a:ext>
            </a:extLst>
          </p:cNvPr>
          <p:cNvSpPr>
            <a:spLocks noGrp="1"/>
          </p:cNvSpPr>
          <p:nvPr>
            <p:ph type="sldNum" sz="quarter" idx="12"/>
          </p:nvPr>
        </p:nvSpPr>
        <p:spPr>
          <a:xfrm>
            <a:off x="6492784" y="6357615"/>
            <a:ext cx="2057400" cy="365125"/>
          </a:xfrm>
        </p:spPr>
        <p:txBody>
          <a:bodyPr/>
          <a:lstStyle/>
          <a:p>
            <a:fld id="{0B87AA90-FF48-4507-93A5-C2E3434CDE52}" type="slidenum">
              <a:rPr kumimoji="1" lang="ja-JP" altLang="en-US" smtClean="0"/>
              <a:t>15</a:t>
            </a:fld>
            <a:endParaRPr kumimoji="1" lang="ja-JP" altLang="en-US"/>
          </a:p>
        </p:txBody>
      </p:sp>
      <p:cxnSp>
        <p:nvCxnSpPr>
          <p:cNvPr id="35" name="直線矢印コネクタ 34">
            <a:extLst>
              <a:ext uri="{FF2B5EF4-FFF2-40B4-BE49-F238E27FC236}">
                <a16:creationId xmlns:a16="http://schemas.microsoft.com/office/drawing/2014/main" id="{F39F8F7D-6328-4ED5-949B-F57A89DECBE8}"/>
              </a:ext>
            </a:extLst>
          </p:cNvPr>
          <p:cNvCxnSpPr>
            <a:cxnSpLocks/>
          </p:cNvCxnSpPr>
          <p:nvPr/>
        </p:nvCxnSpPr>
        <p:spPr>
          <a:xfrm flipH="1" flipV="1">
            <a:off x="4055952" y="2574568"/>
            <a:ext cx="1841268" cy="1139155"/>
          </a:xfrm>
          <a:prstGeom prst="straightConnector1">
            <a:avLst/>
          </a:prstGeom>
          <a:ln>
            <a:solidFill>
              <a:srgbClr val="FF709F"/>
            </a:solidFill>
            <a:tailEnd type="triangle"/>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EBCABE23-5294-4569-AEF1-8F83D71B061C}"/>
              </a:ext>
            </a:extLst>
          </p:cNvPr>
          <p:cNvGrpSpPr/>
          <p:nvPr/>
        </p:nvGrpSpPr>
        <p:grpSpPr>
          <a:xfrm>
            <a:off x="5614185" y="2574568"/>
            <a:ext cx="3449716" cy="2834197"/>
            <a:chOff x="7468793" y="2666205"/>
            <a:chExt cx="3449716" cy="2834197"/>
          </a:xfrm>
        </p:grpSpPr>
        <p:sp>
          <p:nvSpPr>
            <p:cNvPr id="31" name="線吹き出し 1 (枠付き) 21">
              <a:extLst>
                <a:ext uri="{FF2B5EF4-FFF2-40B4-BE49-F238E27FC236}">
                  <a16:creationId xmlns:a16="http://schemas.microsoft.com/office/drawing/2014/main" id="{179EC3A3-CE61-4903-907E-2EF3FE2435B0}"/>
                </a:ext>
              </a:extLst>
            </p:cNvPr>
            <p:cNvSpPr/>
            <p:nvPr/>
          </p:nvSpPr>
          <p:spPr>
            <a:xfrm>
              <a:off x="7468794" y="2666205"/>
              <a:ext cx="3449715" cy="2834197"/>
            </a:xfrm>
            <a:prstGeom prst="borderCallout1">
              <a:avLst>
                <a:gd name="adj1" fmla="val 72620"/>
                <a:gd name="adj2" fmla="val 331"/>
                <a:gd name="adj3" fmla="val 117663"/>
                <a:gd name="adj4" fmla="val -128045"/>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E0B2CEC0-E607-473B-94F5-ADBE27E37722}"/>
                </a:ext>
              </a:extLst>
            </p:cNvPr>
            <p:cNvSpPr/>
            <p:nvPr/>
          </p:nvSpPr>
          <p:spPr>
            <a:xfrm>
              <a:off x="7468793" y="2976853"/>
              <a:ext cx="3449715" cy="1815882"/>
            </a:xfrm>
            <a:prstGeom prst="rect">
              <a:avLst/>
            </a:prstGeom>
          </p:spPr>
          <p:txBody>
            <a:bodyPr wrap="square">
              <a:spAutoFit/>
            </a:bodyPr>
            <a:lstStyle/>
            <a:p>
              <a:pPr lvl="0">
                <a:defRPr/>
              </a:pPr>
              <a:r>
                <a:rPr lang="ja-JP" altLang="en-US" sz="1400" kern="0">
                  <a:solidFill>
                    <a:prstClr val="black"/>
                  </a:solidFill>
                  <a:latin typeface="+mn-ea"/>
                </a:rPr>
                <a:t>・</a:t>
              </a:r>
              <a:r>
                <a:rPr lang="ja-JP" altLang="en-US" sz="1400" b="1" kern="0">
                  <a:solidFill>
                    <a:prstClr val="black"/>
                  </a:solidFill>
                  <a:latin typeface="+mn-ea"/>
                </a:rPr>
                <a:t>目次</a:t>
              </a:r>
              <a:r>
                <a:rPr lang="ja-JP" altLang="en-US" sz="1400" kern="0">
                  <a:solidFill>
                    <a:prstClr val="black"/>
                  </a:solidFill>
                  <a:latin typeface="+mn-ea"/>
                </a:rPr>
                <a:t>：学習項目の一覧が確認できます。</a:t>
              </a:r>
              <a:endParaRPr lang="en-US" altLang="ja-JP" sz="1400" kern="0">
                <a:solidFill>
                  <a:prstClr val="black"/>
                </a:solidFill>
                <a:latin typeface="+mn-ea"/>
              </a:endParaRPr>
            </a:p>
            <a:p>
              <a:pPr lvl="0">
                <a:defRPr/>
              </a:pPr>
              <a:r>
                <a:rPr lang="ja-JP" altLang="en-US" sz="1400" kern="0">
                  <a:solidFill>
                    <a:prstClr val="black"/>
                  </a:solidFill>
                  <a:latin typeface="+mn-ea"/>
                </a:rPr>
                <a:t>受講完了項目には、直接移動できます。</a:t>
              </a:r>
              <a:endParaRPr lang="en-US" altLang="ja-JP" sz="1400" kern="0">
                <a:solidFill>
                  <a:prstClr val="black"/>
                </a:solidFill>
                <a:latin typeface="+mn-ea"/>
              </a:endParaRPr>
            </a:p>
            <a:p>
              <a:pPr lvl="0">
                <a:defRPr/>
              </a:pPr>
              <a:endParaRPr lang="en-US" altLang="ja-JP" sz="1400" kern="0">
                <a:solidFill>
                  <a:prstClr val="black"/>
                </a:solidFill>
                <a:latin typeface="+mn-ea"/>
              </a:endParaRPr>
            </a:p>
            <a:p>
              <a:pPr lvl="0">
                <a:defRPr/>
              </a:pPr>
              <a:r>
                <a:rPr lang="ja-JP" altLang="en-US" sz="1400" kern="0">
                  <a:solidFill>
                    <a:prstClr val="black"/>
                  </a:solidFill>
                  <a:latin typeface="+mn-ea"/>
                </a:rPr>
                <a:t>・</a:t>
              </a:r>
              <a:r>
                <a:rPr lang="ja-JP" altLang="en-US" sz="1400" b="1" kern="0">
                  <a:solidFill>
                    <a:prstClr val="black"/>
                  </a:solidFill>
                  <a:latin typeface="+mn-ea"/>
                </a:rPr>
                <a:t>学習成績</a:t>
              </a:r>
              <a:r>
                <a:rPr lang="ja-JP" altLang="en-US" sz="1400" kern="0">
                  <a:solidFill>
                    <a:prstClr val="black"/>
                  </a:solidFill>
                  <a:latin typeface="+mn-ea"/>
                </a:rPr>
                <a:t>：動画やテストの回答内容および、解答日、正解数を確認できます。</a:t>
              </a:r>
              <a:endParaRPr lang="en-US" altLang="ja-JP" sz="1400" kern="0">
                <a:solidFill>
                  <a:prstClr val="black"/>
                </a:solidFill>
                <a:latin typeface="+mn-ea"/>
              </a:endParaRPr>
            </a:p>
            <a:p>
              <a:pPr lvl="0">
                <a:defRPr/>
              </a:pPr>
              <a:endParaRPr lang="en-US" altLang="ja-JP" sz="1400" kern="0">
                <a:solidFill>
                  <a:prstClr val="black"/>
                </a:solidFill>
                <a:latin typeface="+mn-ea"/>
              </a:endParaRPr>
            </a:p>
            <a:p>
              <a:pPr>
                <a:defRPr/>
              </a:pPr>
              <a:r>
                <a:rPr lang="ja-JP" altLang="en-US" sz="1400" kern="0">
                  <a:solidFill>
                    <a:prstClr val="black"/>
                  </a:solidFill>
                  <a:latin typeface="+mn-ea"/>
                </a:rPr>
                <a:t>・　　：音量の調節ができます</a:t>
              </a:r>
              <a:endParaRPr lang="en-US" altLang="ja-JP" sz="1400" kern="0">
                <a:solidFill>
                  <a:prstClr val="black"/>
                </a:solidFill>
                <a:latin typeface="+mn-ea"/>
              </a:endParaRPr>
            </a:p>
            <a:p>
              <a:pPr lvl="0">
                <a:defRPr/>
              </a:pPr>
              <a:r>
                <a:rPr lang="ja-JP" altLang="en-US" sz="1400" kern="0">
                  <a:solidFill>
                    <a:prstClr val="black"/>
                  </a:solidFill>
                  <a:latin typeface="+mn-ea"/>
                </a:rPr>
                <a:t>　　　</a:t>
              </a:r>
              <a:endParaRPr lang="en-US" altLang="ja-JP" sz="1400" kern="0">
                <a:solidFill>
                  <a:prstClr val="black"/>
                </a:solidFill>
                <a:latin typeface="+mn-ea"/>
              </a:endParaRPr>
            </a:p>
          </p:txBody>
        </p:sp>
        <p:pic>
          <p:nvPicPr>
            <p:cNvPr id="30" name="図 29">
              <a:extLst>
                <a:ext uri="{FF2B5EF4-FFF2-40B4-BE49-F238E27FC236}">
                  <a16:creationId xmlns:a16="http://schemas.microsoft.com/office/drawing/2014/main" id="{D0EE661E-16B4-4657-BC4B-669F09CF142E}"/>
                </a:ext>
              </a:extLst>
            </p:cNvPr>
            <p:cNvPicPr>
              <a:picLocks noChangeAspect="1"/>
            </p:cNvPicPr>
            <p:nvPr/>
          </p:nvPicPr>
          <p:blipFill>
            <a:blip r:embed="rId4"/>
            <a:stretch>
              <a:fillRect/>
            </a:stretch>
          </p:blipFill>
          <p:spPr>
            <a:xfrm>
              <a:off x="7748839" y="4254659"/>
              <a:ext cx="310406" cy="304763"/>
            </a:xfrm>
            <a:prstGeom prst="rect">
              <a:avLst/>
            </a:prstGeom>
          </p:spPr>
        </p:pic>
      </p:grpSp>
    </p:spTree>
    <p:extLst>
      <p:ext uri="{BB962C8B-B14F-4D97-AF65-F5344CB8AC3E}">
        <p14:creationId xmlns:p14="http://schemas.microsoft.com/office/powerpoint/2010/main" val="1422353637"/>
      </p:ext>
    </p:extLst>
  </p:cSld>
  <p:clrMapOvr>
    <a:masterClrMapping/>
  </p:clrMapOvr>
  <mc:AlternateContent xmlns:mc="http://schemas.openxmlformats.org/markup-compatibility/2006" xmlns:p14="http://schemas.microsoft.com/office/powerpoint/2010/main">
    <mc:Choice Requires="p14">
      <p:transition spd="slow" p14:dur="2000" advTm="14551"/>
    </mc:Choice>
    <mc:Fallback xmlns="">
      <p:transition spd="slow" advTm="145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A2D06B-3CCF-4974-A67A-1F6625AFE449}"/>
              </a:ext>
            </a:extLst>
          </p:cNvPr>
          <p:cNvPicPr>
            <a:picLocks noChangeAspect="1"/>
          </p:cNvPicPr>
          <p:nvPr/>
        </p:nvPicPr>
        <p:blipFill rotWithShape="1">
          <a:blip r:embed="rId3"/>
          <a:srcRect b="34224"/>
          <a:stretch/>
        </p:blipFill>
        <p:spPr>
          <a:xfrm>
            <a:off x="185938" y="2159878"/>
            <a:ext cx="4324852" cy="2556979"/>
          </a:xfrm>
          <a:prstGeom prst="rect">
            <a:avLst/>
          </a:prstGeom>
        </p:spPr>
      </p:pic>
      <p:sp>
        <p:nvSpPr>
          <p:cNvPr id="2" name="タイトル 1">
            <a:extLst>
              <a:ext uri="{FF2B5EF4-FFF2-40B4-BE49-F238E27FC236}">
                <a16:creationId xmlns:a16="http://schemas.microsoft.com/office/drawing/2014/main" id="{F75B63AC-E427-4C6E-BD88-795D7C22C476}"/>
              </a:ext>
            </a:extLst>
          </p:cNvPr>
          <p:cNvSpPr>
            <a:spLocks noGrp="1"/>
          </p:cNvSpPr>
          <p:nvPr>
            <p:ph type="title"/>
          </p:nvPr>
        </p:nvSpPr>
        <p:spPr>
          <a:xfrm>
            <a:off x="256529" y="60755"/>
            <a:ext cx="7886700" cy="666720"/>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コース</a:t>
            </a:r>
            <a:r>
              <a:rPr lang="ja-JP" altLang="ja-JP" sz="3200" kern="100" dirty="0">
                <a:latin typeface="Meiryo UI" panose="020B0604030504040204" pitchFamily="50" charset="-128"/>
                <a:ea typeface="Meiryo UI" panose="020B0604030504040204" pitchFamily="50" charset="-128"/>
                <a:cs typeface="Meiryo UI" panose="020B0604030504040204" pitchFamily="50" charset="-128"/>
              </a:rPr>
              <a:t>を受講する</a:t>
            </a:r>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④</a:t>
            </a:r>
            <a:endParaRPr lang="ja-JP" altLang="en-US" sz="3200" dirty="0">
              <a:solidFill>
                <a:srgbClr val="FF0000"/>
              </a:solidFill>
            </a:endParaRPr>
          </a:p>
        </p:txBody>
      </p:sp>
      <p:grpSp>
        <p:nvGrpSpPr>
          <p:cNvPr id="7" name="グループ化 6">
            <a:extLst>
              <a:ext uri="{FF2B5EF4-FFF2-40B4-BE49-F238E27FC236}">
                <a16:creationId xmlns:a16="http://schemas.microsoft.com/office/drawing/2014/main" id="{B2CADB53-ED06-4275-84E2-26F8ECAC1132}"/>
              </a:ext>
            </a:extLst>
          </p:cNvPr>
          <p:cNvGrpSpPr/>
          <p:nvPr/>
        </p:nvGrpSpPr>
        <p:grpSpPr>
          <a:xfrm>
            <a:off x="256531" y="727475"/>
            <a:ext cx="8736665" cy="1328520"/>
            <a:chOff x="396657" y="1038687"/>
            <a:chExt cx="8350685" cy="659149"/>
          </a:xfrm>
        </p:grpSpPr>
        <p:sp>
          <p:nvSpPr>
            <p:cNvPr id="8" name="正方形/長方形 7">
              <a:extLst>
                <a:ext uri="{FF2B5EF4-FFF2-40B4-BE49-F238E27FC236}">
                  <a16:creationId xmlns:a16="http://schemas.microsoft.com/office/drawing/2014/main" id="{A900E793-BFA0-487E-A281-1869C0383620}"/>
                </a:ext>
              </a:extLst>
            </p:cNvPr>
            <p:cNvSpPr/>
            <p:nvPr/>
          </p:nvSpPr>
          <p:spPr bwMode="auto">
            <a:xfrm>
              <a:off x="396657" y="1038687"/>
              <a:ext cx="8350685" cy="65914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a:solidFill>
                    <a:schemeClr val="tx1"/>
                  </a:solidFill>
                  <a:latin typeface="+mn-ea"/>
                </a:rPr>
                <a:t>コースレビューへの回答</a:t>
              </a:r>
              <a:endParaRPr lang="en-US" altLang="ja-JP" sz="1400" b="1">
                <a:solidFill>
                  <a:schemeClr val="tx1"/>
                </a:solidFill>
                <a:latin typeface="+mn-ea"/>
              </a:endParaRPr>
            </a:p>
            <a:p>
              <a:r>
                <a:rPr lang="ja-JP" altLang="en-US" sz="1400">
                  <a:solidFill>
                    <a:schemeClr val="tx1"/>
                  </a:solidFill>
                  <a:latin typeface="+mn-ea"/>
                </a:rPr>
                <a:t>レッスン内のすべてのテストに回答いただき、最後のコースレビューに回答送信いただくと修了となります。</a:t>
              </a:r>
            </a:p>
            <a:p>
              <a:r>
                <a:rPr lang="en-US" altLang="ja-JP" sz="1400">
                  <a:solidFill>
                    <a:srgbClr val="FF0000"/>
                  </a:solidFill>
                  <a:latin typeface="+mn-ea"/>
                </a:rPr>
                <a:t>※</a:t>
              </a:r>
              <a:r>
                <a:rPr lang="ja-JP" altLang="en-US" sz="1400">
                  <a:solidFill>
                    <a:srgbClr val="FF0000"/>
                  </a:solidFill>
                  <a:latin typeface="+mn-ea"/>
                </a:rPr>
                <a:t>コースレビューはすべてのテストを回答いただかないと表示されません。</a:t>
              </a:r>
            </a:p>
            <a:p>
              <a:r>
                <a:rPr lang="ja-JP" altLang="en-US" sz="1400">
                  <a:solidFill>
                    <a:srgbClr val="FF0000"/>
                  </a:solidFill>
                  <a:latin typeface="+mn-ea"/>
                </a:rPr>
                <a:t>　コースレビューが表示されない場合は、「学習成績」より未回答のテストがないかご確認ください。</a:t>
              </a:r>
              <a:endParaRPr lang="en-US" altLang="ja-JP" sz="1400">
                <a:solidFill>
                  <a:srgbClr val="FF0000"/>
                </a:solidFill>
                <a:latin typeface="+mn-ea"/>
              </a:endParaRPr>
            </a:p>
            <a:p>
              <a:r>
                <a:rPr lang="ja-JP" altLang="en-US" sz="1400">
                  <a:solidFill>
                    <a:schemeClr val="tx1"/>
                  </a:solidFill>
                </a:rPr>
                <a:t>下の画面例は一例であり、実際に表示される項目とは異なります。</a:t>
              </a:r>
              <a:endParaRPr lang="ja-JP" altLang="en-US" sz="1400">
                <a:solidFill>
                  <a:schemeClr val="tx1"/>
                </a:solidFill>
                <a:latin typeface="+mn-ea"/>
              </a:endParaRPr>
            </a:p>
          </p:txBody>
        </p:sp>
        <p:sp>
          <p:nvSpPr>
            <p:cNvPr id="9" name="正方形/長方形 8">
              <a:extLst>
                <a:ext uri="{FF2B5EF4-FFF2-40B4-BE49-F238E27FC236}">
                  <a16:creationId xmlns:a16="http://schemas.microsoft.com/office/drawing/2014/main" id="{73C5E0CB-94E2-4642-B55F-08D4BD194B53}"/>
                </a:ext>
              </a:extLst>
            </p:cNvPr>
            <p:cNvSpPr/>
            <p:nvPr/>
          </p:nvSpPr>
          <p:spPr bwMode="auto">
            <a:xfrm>
              <a:off x="396657" y="1038687"/>
              <a:ext cx="46926" cy="6591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0" name="線吹き出し 1 (枠付き) 21">
            <a:extLst>
              <a:ext uri="{FF2B5EF4-FFF2-40B4-BE49-F238E27FC236}">
                <a16:creationId xmlns:a16="http://schemas.microsoft.com/office/drawing/2014/main" id="{66D5E63D-3CEA-4DB3-8502-9137A368F89E}"/>
              </a:ext>
            </a:extLst>
          </p:cNvPr>
          <p:cNvSpPr/>
          <p:nvPr/>
        </p:nvSpPr>
        <p:spPr>
          <a:xfrm>
            <a:off x="4572001" y="2148772"/>
            <a:ext cx="4421195" cy="4616648"/>
          </a:xfrm>
          <a:prstGeom prst="borderCallout1">
            <a:avLst>
              <a:gd name="adj1" fmla="val 50579"/>
              <a:gd name="adj2" fmla="val -693"/>
              <a:gd name="adj3" fmla="val 47488"/>
              <a:gd name="adj4" fmla="val -25420"/>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6D974725-62B4-4ABD-A0C7-EF1A07D3E109}"/>
              </a:ext>
            </a:extLst>
          </p:cNvPr>
          <p:cNvSpPr/>
          <p:nvPr/>
        </p:nvSpPr>
        <p:spPr>
          <a:xfrm>
            <a:off x="4343401" y="2208409"/>
            <a:ext cx="4649795" cy="4616648"/>
          </a:xfrm>
          <a:prstGeom prst="rect">
            <a:avLst/>
          </a:prstGeom>
        </p:spPr>
        <p:txBody>
          <a:bodyPr wrap="square">
            <a:spAutoFit/>
          </a:bodyPr>
          <a:lstStyle/>
          <a:p>
            <a:pPr indent="266700"/>
            <a:r>
              <a:rPr lang="ja-JP" altLang="en-US" sz="1400" kern="100" dirty="0">
                <a:latin typeface="+mn-ea"/>
                <a:cs typeface="Times New Roman" panose="02020603050405020304" pitchFamily="18" charset="0"/>
              </a:rPr>
              <a:t>①最終ページに進むと</a:t>
            </a:r>
            <a:r>
              <a:rPr lang="ja-JP"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コースレビュー（受講後</a:t>
            </a:r>
            <a:endParaRPr lang="en-US" altLang="ja-JP" sz="1400" kern="100" dirty="0">
              <a:latin typeface="+mn-ea"/>
              <a:cs typeface="Times New Roman" panose="02020603050405020304" pitchFamily="18" charset="0"/>
            </a:endParaRPr>
          </a:p>
          <a:p>
            <a:pPr indent="266700"/>
            <a:r>
              <a:rPr lang="ja-JP" altLang="en-US" sz="1400" kern="100" dirty="0">
                <a:latin typeface="+mn-ea"/>
                <a:cs typeface="Times New Roman" panose="02020603050405020304" pitchFamily="18" charset="0"/>
              </a:rPr>
              <a:t>アンケート）</a:t>
            </a:r>
            <a:r>
              <a:rPr lang="ja-JP" altLang="ja-JP" sz="1400" kern="100" dirty="0">
                <a:latin typeface="+mn-ea"/>
                <a:cs typeface="Times New Roman" panose="02020603050405020304" pitchFamily="18" charset="0"/>
              </a:rPr>
              <a:t>画面が表示されます。</a:t>
            </a:r>
            <a:endParaRPr lang="en-US" altLang="ja-JP" sz="1400" kern="100" dirty="0">
              <a:latin typeface="+mn-ea"/>
              <a:cs typeface="Times New Roman" panose="02020603050405020304" pitchFamily="18" charset="0"/>
            </a:endParaRPr>
          </a:p>
          <a:p>
            <a:pPr indent="266700"/>
            <a:endParaRPr lang="en-US" altLang="ja-JP" sz="1400" kern="100" dirty="0">
              <a:latin typeface="+mn-ea"/>
              <a:cs typeface="Times New Roman" panose="02020603050405020304" pitchFamily="18" charset="0"/>
            </a:endParaRPr>
          </a:p>
          <a:p>
            <a:pPr indent="266700"/>
            <a:r>
              <a:rPr lang="ja-JP" altLang="en-US" sz="1400" kern="100" dirty="0">
                <a:latin typeface="+mn-ea"/>
                <a:cs typeface="Times New Roman" panose="02020603050405020304" pitchFamily="18" charset="0"/>
              </a:rPr>
              <a:t>②「回答完了」ボタンを押してコースの修了となり</a:t>
            </a:r>
            <a:endParaRPr lang="en-US" altLang="ja-JP" sz="1400" kern="100" dirty="0">
              <a:latin typeface="+mn-ea"/>
              <a:cs typeface="Times New Roman" panose="02020603050405020304" pitchFamily="18" charset="0"/>
            </a:endParaRPr>
          </a:p>
          <a:p>
            <a:pPr indent="266700"/>
            <a:r>
              <a:rPr lang="ja-JP" altLang="en-US" sz="1400" kern="100" dirty="0">
                <a:latin typeface="+mn-ea"/>
                <a:cs typeface="Times New Roman" panose="02020603050405020304" pitchFamily="18" charset="0"/>
              </a:rPr>
              <a:t>ます。</a:t>
            </a:r>
            <a:endParaRPr lang="en-US" altLang="ja-JP" sz="1400" kern="100" dirty="0">
              <a:latin typeface="+mn-ea"/>
              <a:cs typeface="Times New Roman" panose="02020603050405020304" pitchFamily="18" charset="0"/>
            </a:endParaRPr>
          </a:p>
          <a:p>
            <a:pPr indent="266700"/>
            <a:endParaRPr lang="en-US" altLang="ja-JP" sz="1400" kern="100" dirty="0">
              <a:solidFill>
                <a:srgbClr val="FF0000"/>
              </a:solidFill>
              <a:latin typeface="+mn-ea"/>
              <a:cs typeface="Times New Roman" panose="02020603050405020304" pitchFamily="18" charset="0"/>
            </a:endParaRPr>
          </a:p>
          <a:p>
            <a:pPr indent="266700"/>
            <a:r>
              <a:rPr lang="ja-JP" altLang="ja-JP" sz="1400" kern="100" dirty="0">
                <a:solidFill>
                  <a:srgbClr val="FF0000"/>
                </a:solidFill>
                <a:latin typeface="+mn-ea"/>
                <a:cs typeface="Times New Roman" panose="02020603050405020304" pitchFamily="18" charset="0"/>
              </a:rPr>
              <a:t>※</a:t>
            </a:r>
            <a:r>
              <a:rPr lang="ja-JP" altLang="en-US" sz="1400" kern="100" dirty="0">
                <a:solidFill>
                  <a:srgbClr val="FF0000"/>
                </a:solidFill>
                <a:latin typeface="+mn-ea"/>
                <a:cs typeface="Times New Roman" panose="02020603050405020304" pitchFamily="18" charset="0"/>
              </a:rPr>
              <a:t>すべての動画を視聴し、テストに回答することで</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コースレビューに回答できるようになります</a:t>
            </a:r>
            <a:r>
              <a:rPr lang="ja-JP" altLang="ja-JP" sz="1400" kern="100" dirty="0">
                <a:solidFill>
                  <a:srgbClr val="FF0000"/>
                </a:solidFill>
                <a:latin typeface="+mn-ea"/>
                <a:cs typeface="Times New Roman" panose="02020603050405020304" pitchFamily="18" charset="0"/>
              </a:rPr>
              <a:t>。</a:t>
            </a:r>
            <a:endParaRPr lang="en-US" altLang="ja-JP" sz="1400" kern="100" dirty="0">
              <a:solidFill>
                <a:srgbClr val="FF0000"/>
              </a:solidFill>
              <a:latin typeface="+mn-ea"/>
              <a:cs typeface="Times New Roman" panose="02020603050405020304" pitchFamily="18" charset="0"/>
            </a:endParaRPr>
          </a:p>
          <a:p>
            <a:pPr indent="266700"/>
            <a:endParaRPr lang="en-US" altLang="ja-JP" sz="1400" kern="100" dirty="0">
              <a:solidFill>
                <a:srgbClr val="FF0000"/>
              </a:solidFill>
              <a:latin typeface="+mn-ea"/>
              <a:cs typeface="Times New Roman" panose="02020603050405020304" pitchFamily="18" charset="0"/>
            </a:endParaRPr>
          </a:p>
          <a:p>
            <a:pPr indent="266700"/>
            <a:r>
              <a:rPr lang="en-US" altLang="ja-JP" sz="1400" kern="100" dirty="0">
                <a:solidFill>
                  <a:srgbClr val="FF0000"/>
                </a:solidFill>
                <a:latin typeface="+mn-ea"/>
                <a:cs typeface="Times New Roman" panose="02020603050405020304" pitchFamily="18" charset="0"/>
              </a:rPr>
              <a:t>※</a:t>
            </a:r>
            <a:r>
              <a:rPr lang="ja-JP" altLang="en-US" sz="1400" kern="100" dirty="0">
                <a:solidFill>
                  <a:srgbClr val="FF0000"/>
                </a:solidFill>
                <a:latin typeface="+mn-ea"/>
                <a:cs typeface="Times New Roman" panose="02020603050405020304" pitchFamily="18" charset="0"/>
              </a:rPr>
              <a:t>コースレビューに回答しないと、マイページ上の</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ステータスが「修了」となりませんので、必ず回答</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して下さい。</a:t>
            </a:r>
            <a:endParaRPr lang="en-US" altLang="ja-JP" sz="1400" kern="100" dirty="0">
              <a:solidFill>
                <a:srgbClr val="FF0000"/>
              </a:solidFill>
              <a:latin typeface="+mn-ea"/>
              <a:cs typeface="Times New Roman" panose="02020603050405020304" pitchFamily="18" charset="0"/>
            </a:endParaRPr>
          </a:p>
          <a:p>
            <a:pPr indent="266700"/>
            <a:endParaRPr lang="en-US" altLang="ja-JP" sz="1400" kern="100" dirty="0">
              <a:solidFill>
                <a:srgbClr val="FF0000"/>
              </a:solidFill>
              <a:latin typeface="+mn-ea"/>
              <a:cs typeface="Times New Roman" panose="02020603050405020304" pitchFamily="18" charset="0"/>
            </a:endParaRPr>
          </a:p>
          <a:p>
            <a:pPr indent="266700"/>
            <a:r>
              <a:rPr lang="ja-JP" altLang="ja-JP" sz="1400" kern="100" dirty="0">
                <a:solidFill>
                  <a:srgbClr val="FF0000"/>
                </a:solidFill>
                <a:latin typeface="+mn-ea"/>
                <a:cs typeface="Times New Roman" panose="02020603050405020304" pitchFamily="18" charset="0"/>
              </a:rPr>
              <a:t>※</a:t>
            </a:r>
            <a:r>
              <a:rPr lang="ja-JP" altLang="en-US" sz="1400" kern="100" dirty="0">
                <a:solidFill>
                  <a:srgbClr val="FF0000"/>
                </a:solidFill>
                <a:latin typeface="+mn-ea"/>
                <a:cs typeface="Times New Roman" panose="02020603050405020304" pitchFamily="18" charset="0"/>
              </a:rPr>
              <a:t>「</a:t>
            </a:r>
            <a:r>
              <a:rPr lang="ja-JP" altLang="ja-JP" sz="1400" kern="100" dirty="0">
                <a:solidFill>
                  <a:srgbClr val="FF0000"/>
                </a:solidFill>
                <a:latin typeface="+mn-ea"/>
                <a:cs typeface="Times New Roman" panose="02020603050405020304" pitchFamily="18" charset="0"/>
              </a:rPr>
              <a:t>回答</a:t>
            </a:r>
            <a:r>
              <a:rPr lang="ja-JP" altLang="en-US" sz="1400" kern="100" dirty="0">
                <a:solidFill>
                  <a:srgbClr val="FF0000"/>
                </a:solidFill>
                <a:latin typeface="+mn-ea"/>
                <a:cs typeface="Times New Roman" panose="02020603050405020304" pitchFamily="18" charset="0"/>
              </a:rPr>
              <a:t>完了」</a:t>
            </a:r>
            <a:r>
              <a:rPr lang="ja-JP" altLang="ja-JP" sz="1400" kern="100" dirty="0">
                <a:solidFill>
                  <a:srgbClr val="FF0000"/>
                </a:solidFill>
                <a:latin typeface="+mn-ea"/>
                <a:cs typeface="Times New Roman" panose="02020603050405020304" pitchFamily="18" charset="0"/>
              </a:rPr>
              <a:t>ボタンをクリック</a:t>
            </a:r>
            <a:r>
              <a:rPr lang="ja-JP" altLang="en-US" sz="1400" kern="100" dirty="0">
                <a:solidFill>
                  <a:srgbClr val="FF0000"/>
                </a:solidFill>
                <a:latin typeface="+mn-ea"/>
                <a:cs typeface="Times New Roman" panose="02020603050405020304" pitchFamily="18" charset="0"/>
              </a:rPr>
              <a:t>すると「送信して　</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宜しいですか？」等のメッセージが表示されます。</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メッセージボックス内の「</a:t>
            </a:r>
            <a:r>
              <a:rPr lang="en-US" altLang="ja-JP" sz="1400" kern="100" dirty="0">
                <a:solidFill>
                  <a:srgbClr val="FF0000"/>
                </a:solidFill>
                <a:latin typeface="+mn-ea"/>
                <a:cs typeface="Times New Roman" panose="02020603050405020304" pitchFamily="18" charset="0"/>
              </a:rPr>
              <a:t>OK</a:t>
            </a:r>
            <a:r>
              <a:rPr lang="ja-JP" altLang="en-US" sz="1400" kern="100" dirty="0">
                <a:solidFill>
                  <a:srgbClr val="FF0000"/>
                </a:solidFill>
                <a:latin typeface="+mn-ea"/>
                <a:cs typeface="Times New Roman" panose="02020603050405020304" pitchFamily="18" charset="0"/>
              </a:rPr>
              <a:t>」ボタンをクリックい</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ただかないと、データが保存されませんのでご注意</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ください。</a:t>
            </a:r>
            <a:endParaRPr lang="en-US" altLang="ja-JP" sz="1400" kern="100" dirty="0">
              <a:solidFill>
                <a:srgbClr val="FF0000"/>
              </a:solidFill>
              <a:latin typeface="+mn-ea"/>
              <a:cs typeface="Times New Roman" panose="02020603050405020304" pitchFamily="18" charset="0"/>
            </a:endParaRPr>
          </a:p>
          <a:p>
            <a:pPr indent="266700"/>
            <a:endParaRPr lang="en-US" altLang="ja-JP" sz="1400" kern="100" dirty="0">
              <a:solidFill>
                <a:srgbClr val="FF0000"/>
              </a:solidFill>
              <a:latin typeface="+mn-ea"/>
              <a:cs typeface="Times New Roman" panose="02020603050405020304" pitchFamily="18" charset="0"/>
            </a:endParaRPr>
          </a:p>
          <a:p>
            <a:pPr indent="266700"/>
            <a:r>
              <a:rPr lang="en-US" altLang="ja-JP" sz="1400" kern="100" dirty="0">
                <a:solidFill>
                  <a:srgbClr val="FF0000"/>
                </a:solidFill>
                <a:latin typeface="+mn-ea"/>
                <a:cs typeface="Times New Roman" panose="02020603050405020304" pitchFamily="18" charset="0"/>
              </a:rPr>
              <a:t>※</a:t>
            </a:r>
            <a:r>
              <a:rPr lang="ja-JP" altLang="en-US" sz="1400" kern="100" dirty="0">
                <a:solidFill>
                  <a:srgbClr val="FF0000"/>
                </a:solidFill>
                <a:latin typeface="+mn-ea"/>
                <a:cs typeface="Times New Roman" panose="02020603050405020304" pitchFamily="18" charset="0"/>
              </a:rPr>
              <a:t>回答は一度完了すると、再度回答することは出来</a:t>
            </a:r>
            <a:endParaRPr lang="en-US" altLang="ja-JP" sz="1400" kern="100" dirty="0">
              <a:solidFill>
                <a:srgbClr val="FF0000"/>
              </a:solidFill>
              <a:latin typeface="+mn-ea"/>
              <a:cs typeface="Times New Roman" panose="02020603050405020304" pitchFamily="18" charset="0"/>
            </a:endParaRPr>
          </a:p>
          <a:p>
            <a:pPr indent="266700"/>
            <a:r>
              <a:rPr lang="ja-JP" altLang="en-US" sz="1400" kern="100" dirty="0">
                <a:solidFill>
                  <a:srgbClr val="FF0000"/>
                </a:solidFill>
                <a:latin typeface="+mn-ea"/>
                <a:cs typeface="Times New Roman" panose="02020603050405020304" pitchFamily="18" charset="0"/>
              </a:rPr>
              <a:t>ません。</a:t>
            </a:r>
            <a:endParaRPr lang="ja-JP" altLang="ja-JP" sz="1400" kern="100" dirty="0">
              <a:solidFill>
                <a:srgbClr val="FF0000"/>
              </a:solidFill>
              <a:latin typeface="+mn-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4753968-D613-4B7F-A5F1-096F95BDD6A5}"/>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12" name="スライド番号プレースホルダー 11">
            <a:extLst>
              <a:ext uri="{FF2B5EF4-FFF2-40B4-BE49-F238E27FC236}">
                <a16:creationId xmlns:a16="http://schemas.microsoft.com/office/drawing/2014/main" id="{A6D2EC0E-5A97-4B0C-AAF4-28A6BA3F9F3B}"/>
              </a:ext>
            </a:extLst>
          </p:cNvPr>
          <p:cNvSpPr>
            <a:spLocks noGrp="1"/>
          </p:cNvSpPr>
          <p:nvPr>
            <p:ph type="sldNum" sz="quarter" idx="12"/>
          </p:nvPr>
        </p:nvSpPr>
        <p:spPr/>
        <p:txBody>
          <a:bodyPr/>
          <a:lstStyle/>
          <a:p>
            <a:fld id="{0B87AA90-FF48-4507-93A5-C2E3434CDE52}"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309DF440-CFF5-E507-8FE9-7FC22D5F4D17}"/>
              </a:ext>
            </a:extLst>
          </p:cNvPr>
          <p:cNvPicPr>
            <a:picLocks noChangeAspect="1"/>
          </p:cNvPicPr>
          <p:nvPr/>
        </p:nvPicPr>
        <p:blipFill>
          <a:blip r:embed="rId4"/>
          <a:stretch>
            <a:fillRect/>
          </a:stretch>
        </p:blipFill>
        <p:spPr>
          <a:xfrm>
            <a:off x="216354" y="5214798"/>
            <a:ext cx="4247946" cy="1324117"/>
          </a:xfrm>
          <a:prstGeom prst="rect">
            <a:avLst/>
          </a:prstGeom>
        </p:spPr>
      </p:pic>
      <p:sp>
        <p:nvSpPr>
          <p:cNvPr id="16" name="テキスト ボックス 15">
            <a:extLst>
              <a:ext uri="{FF2B5EF4-FFF2-40B4-BE49-F238E27FC236}">
                <a16:creationId xmlns:a16="http://schemas.microsoft.com/office/drawing/2014/main" id="{970D2F60-B6E8-D030-25C9-C1D64C3BA849}"/>
              </a:ext>
            </a:extLst>
          </p:cNvPr>
          <p:cNvSpPr txBox="1"/>
          <p:nvPr/>
        </p:nvSpPr>
        <p:spPr>
          <a:xfrm>
            <a:off x="150805" y="4907019"/>
            <a:ext cx="4798336" cy="261610"/>
          </a:xfrm>
          <a:prstGeom prst="rect">
            <a:avLst/>
          </a:prstGeom>
          <a:noFill/>
        </p:spPr>
        <p:txBody>
          <a:bodyPr wrap="square">
            <a:spAutoFit/>
          </a:bodyPr>
          <a:lstStyle/>
          <a:p>
            <a:r>
              <a:rPr lang="ja-JP" altLang="en-US" sz="1100">
                <a:solidFill>
                  <a:prstClr val="black"/>
                </a:solidFill>
                <a:latin typeface="Calibri" panose="020F0502020204030204"/>
                <a:ea typeface="游ゴシック" panose="020B0400000000000000" pitchFamily="50" charset="-128"/>
              </a:rPr>
              <a:t>↓コースレビュー回答送信後画面</a:t>
            </a:r>
            <a:endParaRPr lang="ja-JP" altLang="en-US" sz="1400"/>
          </a:p>
        </p:txBody>
      </p:sp>
    </p:spTree>
    <p:extLst>
      <p:ext uri="{BB962C8B-B14F-4D97-AF65-F5344CB8AC3E}">
        <p14:creationId xmlns:p14="http://schemas.microsoft.com/office/powerpoint/2010/main" val="1150656333"/>
      </p:ext>
    </p:extLst>
  </p:cSld>
  <p:clrMapOvr>
    <a:masterClrMapping/>
  </p:clrMapOvr>
  <mc:AlternateContent xmlns:mc="http://schemas.openxmlformats.org/markup-compatibility/2006" xmlns:p14="http://schemas.microsoft.com/office/powerpoint/2010/main">
    <mc:Choice Requires="p14">
      <p:transition spd="slow" p14:dur="2000" advTm="21192"/>
    </mc:Choice>
    <mc:Fallback xmlns="">
      <p:transition spd="slow" advTm="211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29F8-0FB2-7EDB-6669-B6D8C07E5B9F}"/>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C84E440F-E5C6-25D3-9CB8-EE3CAE1316D6}"/>
              </a:ext>
            </a:extLst>
          </p:cNvPr>
          <p:cNvGrpSpPr/>
          <p:nvPr/>
        </p:nvGrpSpPr>
        <p:grpSpPr>
          <a:xfrm>
            <a:off x="263831" y="792223"/>
            <a:ext cx="8350685" cy="820086"/>
            <a:chOff x="396657" y="1038687"/>
            <a:chExt cx="8350685" cy="858974"/>
          </a:xfrm>
        </p:grpSpPr>
        <p:sp>
          <p:nvSpPr>
            <p:cNvPr id="25" name="正方形/長方形 24">
              <a:extLst>
                <a:ext uri="{FF2B5EF4-FFF2-40B4-BE49-F238E27FC236}">
                  <a16:creationId xmlns:a16="http://schemas.microsoft.com/office/drawing/2014/main" id="{119EC47E-74B5-DC9B-D880-DB1034E54750}"/>
                </a:ext>
              </a:extLst>
            </p:cNvPr>
            <p:cNvSpPr/>
            <p:nvPr/>
          </p:nvSpPr>
          <p:spPr bwMode="auto">
            <a:xfrm>
              <a:off x="396657" y="1038687"/>
              <a:ext cx="8350685" cy="85897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400" b="1" dirty="0">
                  <a:solidFill>
                    <a:srgbClr val="000000"/>
                  </a:solidFill>
                  <a:latin typeface="+mn-ea"/>
                </a:rPr>
                <a:t>テキストのダウンロード方法</a:t>
              </a:r>
              <a:endParaRPr kumimoji="1" lang="en-US" altLang="ja-JP" sz="1400" b="1" dirty="0">
                <a:solidFill>
                  <a:srgbClr val="000000"/>
                </a:solidFill>
                <a:latin typeface="+mn-ea"/>
              </a:endParaRPr>
            </a:p>
            <a:p>
              <a:r>
                <a:rPr kumimoji="1" lang="ja-JP" altLang="en-US" sz="1400" dirty="0">
                  <a:solidFill>
                    <a:srgbClr val="000000"/>
                  </a:solidFill>
                  <a:latin typeface="+mn-ea"/>
                </a:rPr>
                <a:t>「危険物の保安管理」のデジタルテキストをダウンロードすることができます。</a:t>
              </a:r>
              <a:endParaRPr kumimoji="1" lang="en-US" altLang="ja-JP" sz="1400" dirty="0">
                <a:solidFill>
                  <a:srgbClr val="000000"/>
                </a:solidFill>
                <a:latin typeface="+mn-ea"/>
              </a:endParaRPr>
            </a:p>
            <a:p>
              <a:r>
                <a:rPr kumimoji="1" lang="ja-JP" altLang="en-US" sz="1400" dirty="0">
                  <a:solidFill>
                    <a:srgbClr val="000000"/>
                  </a:solidFill>
                  <a:latin typeface="+mn-ea"/>
                </a:rPr>
                <a:t>イントロダクション内の「学習の進め方」からダウンロードしてください。</a:t>
              </a:r>
              <a:endParaRPr kumimoji="1" lang="ja-JP" altLang="en-US" sz="1400" dirty="0">
                <a:solidFill>
                  <a:srgbClr val="FF0000"/>
                </a:solidFill>
                <a:latin typeface="+mn-ea"/>
              </a:endParaRPr>
            </a:p>
          </p:txBody>
        </p:sp>
        <p:sp>
          <p:nvSpPr>
            <p:cNvPr id="26" name="正方形/長方形 25">
              <a:extLst>
                <a:ext uri="{FF2B5EF4-FFF2-40B4-BE49-F238E27FC236}">
                  <a16:creationId xmlns:a16="http://schemas.microsoft.com/office/drawing/2014/main" id="{45EC0E62-3CDA-6DD3-3838-162692123069}"/>
                </a:ext>
              </a:extLst>
            </p:cNvPr>
            <p:cNvSpPr/>
            <p:nvPr/>
          </p:nvSpPr>
          <p:spPr bwMode="auto">
            <a:xfrm>
              <a:off x="396657" y="1038687"/>
              <a:ext cx="45719" cy="8589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 name="タイトル 1">
            <a:extLst>
              <a:ext uri="{FF2B5EF4-FFF2-40B4-BE49-F238E27FC236}">
                <a16:creationId xmlns:a16="http://schemas.microsoft.com/office/drawing/2014/main" id="{8FEE5B99-5822-BAA3-FCCC-3301A812ABCB}"/>
              </a:ext>
            </a:extLst>
          </p:cNvPr>
          <p:cNvSpPr>
            <a:spLocks noGrp="1"/>
          </p:cNvSpPr>
          <p:nvPr>
            <p:ph type="title"/>
          </p:nvPr>
        </p:nvSpPr>
        <p:spPr>
          <a:xfrm>
            <a:off x="333856" y="31262"/>
            <a:ext cx="7886700" cy="683498"/>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テキストをダウンロードする①</a:t>
            </a:r>
            <a:endParaRPr lang="ja-JP" altLang="en-US" sz="3200" dirty="0"/>
          </a:p>
        </p:txBody>
      </p:sp>
      <p:sp>
        <p:nvSpPr>
          <p:cNvPr id="5" name="テキスト ボックス 4">
            <a:extLst>
              <a:ext uri="{FF2B5EF4-FFF2-40B4-BE49-F238E27FC236}">
                <a16:creationId xmlns:a16="http://schemas.microsoft.com/office/drawing/2014/main" id="{3766DA11-E176-18CF-129D-E7E444726E12}"/>
              </a:ext>
            </a:extLst>
          </p:cNvPr>
          <p:cNvSpPr txBox="1"/>
          <p:nvPr/>
        </p:nvSpPr>
        <p:spPr>
          <a:xfrm>
            <a:off x="263831" y="1834184"/>
            <a:ext cx="2067697" cy="369332"/>
          </a:xfrm>
          <a:prstGeom prst="rect">
            <a:avLst/>
          </a:prstGeom>
          <a:noFill/>
        </p:spPr>
        <p:txBody>
          <a:bodyPr wrap="square" rtlCol="0">
            <a:spAutoFit/>
          </a:bodyPr>
          <a:lstStyle/>
          <a:p>
            <a:r>
              <a:rPr kumimoji="1" lang="ja-JP" altLang="en-US">
                <a:latin typeface="+mn-ea"/>
              </a:rPr>
              <a:t>■動画再生画面</a:t>
            </a:r>
          </a:p>
        </p:txBody>
      </p:sp>
      <p:sp>
        <p:nvSpPr>
          <p:cNvPr id="38" name="テキスト ボックス 37">
            <a:extLst>
              <a:ext uri="{FF2B5EF4-FFF2-40B4-BE49-F238E27FC236}">
                <a16:creationId xmlns:a16="http://schemas.microsoft.com/office/drawing/2014/main" id="{53CCA091-BEE7-C27B-C75E-FF177E96DAC6}"/>
              </a:ext>
            </a:extLst>
          </p:cNvPr>
          <p:cNvSpPr txBox="1"/>
          <p:nvPr/>
        </p:nvSpPr>
        <p:spPr>
          <a:xfrm>
            <a:off x="7634015" y="2"/>
            <a:ext cx="1961003" cy="461665"/>
          </a:xfrm>
          <a:prstGeom prst="rect">
            <a:avLst/>
          </a:prstGeom>
          <a:noFill/>
        </p:spPr>
        <p:txBody>
          <a:bodyPr wrap="square" rtlCol="0">
            <a:spAutoFit/>
          </a:bodyPr>
          <a:lstStyle/>
          <a:p>
            <a:r>
              <a:rPr kumimoji="1" lang="en-US" altLang="ja-JP" sz="2400" b="1" dirty="0">
                <a:solidFill>
                  <a:schemeClr val="bg1"/>
                </a:solidFill>
              </a:rPr>
              <a:t>STEP1</a:t>
            </a:r>
            <a:endParaRPr kumimoji="1" lang="ja-JP" altLang="en-US" sz="2400" b="1" dirty="0">
              <a:solidFill>
                <a:schemeClr val="bg1"/>
              </a:solidFill>
            </a:endParaRPr>
          </a:p>
        </p:txBody>
      </p:sp>
      <p:sp>
        <p:nvSpPr>
          <p:cNvPr id="39" name="スライド番号プレースホルダー 38">
            <a:extLst>
              <a:ext uri="{FF2B5EF4-FFF2-40B4-BE49-F238E27FC236}">
                <a16:creationId xmlns:a16="http://schemas.microsoft.com/office/drawing/2014/main" id="{E5D7646C-A617-A3CE-31D6-32D1D2F0B20D}"/>
              </a:ext>
            </a:extLst>
          </p:cNvPr>
          <p:cNvSpPr>
            <a:spLocks noGrp="1"/>
          </p:cNvSpPr>
          <p:nvPr>
            <p:ph type="sldNum" sz="quarter" idx="12"/>
          </p:nvPr>
        </p:nvSpPr>
        <p:spPr>
          <a:xfrm>
            <a:off x="6492784" y="6357615"/>
            <a:ext cx="2057400" cy="365125"/>
          </a:xfrm>
        </p:spPr>
        <p:txBody>
          <a:bodyPr/>
          <a:lstStyle/>
          <a:p>
            <a:fld id="{0B87AA90-FF48-4507-93A5-C2E3434CDE52}" type="slidenum">
              <a:rPr kumimoji="1" lang="ja-JP" altLang="en-US" smtClean="0"/>
              <a:t>17</a:t>
            </a:fld>
            <a:endParaRPr kumimoji="1" lang="ja-JP" altLang="en-US"/>
          </a:p>
        </p:txBody>
      </p:sp>
      <p:pic>
        <p:nvPicPr>
          <p:cNvPr id="8" name="図 7">
            <a:extLst>
              <a:ext uri="{FF2B5EF4-FFF2-40B4-BE49-F238E27FC236}">
                <a16:creationId xmlns:a16="http://schemas.microsoft.com/office/drawing/2014/main" id="{20895FEC-3E4A-2F13-A185-B35F03EB0434}"/>
              </a:ext>
            </a:extLst>
          </p:cNvPr>
          <p:cNvPicPr>
            <a:picLocks noChangeAspect="1"/>
          </p:cNvPicPr>
          <p:nvPr/>
        </p:nvPicPr>
        <p:blipFill>
          <a:blip r:embed="rId3"/>
          <a:stretch>
            <a:fillRect/>
          </a:stretch>
        </p:blipFill>
        <p:spPr>
          <a:xfrm>
            <a:off x="177891" y="2203516"/>
            <a:ext cx="6314893" cy="2298126"/>
          </a:xfrm>
          <a:prstGeom prst="rect">
            <a:avLst/>
          </a:prstGeom>
        </p:spPr>
      </p:pic>
      <p:grpSp>
        <p:nvGrpSpPr>
          <p:cNvPr id="9" name="グループ化 8">
            <a:extLst>
              <a:ext uri="{FF2B5EF4-FFF2-40B4-BE49-F238E27FC236}">
                <a16:creationId xmlns:a16="http://schemas.microsoft.com/office/drawing/2014/main" id="{9BE4AFB9-05FA-1E56-D765-2F35CC3312E4}"/>
              </a:ext>
            </a:extLst>
          </p:cNvPr>
          <p:cNvGrpSpPr/>
          <p:nvPr/>
        </p:nvGrpSpPr>
        <p:grpSpPr>
          <a:xfrm>
            <a:off x="5183274" y="1872960"/>
            <a:ext cx="3696895" cy="1420724"/>
            <a:chOff x="5100469" y="3291601"/>
            <a:chExt cx="3449715" cy="3061854"/>
          </a:xfrm>
        </p:grpSpPr>
        <p:sp>
          <p:nvSpPr>
            <p:cNvPr id="31" name="線吹き出し 1 (枠付き) 21">
              <a:extLst>
                <a:ext uri="{FF2B5EF4-FFF2-40B4-BE49-F238E27FC236}">
                  <a16:creationId xmlns:a16="http://schemas.microsoft.com/office/drawing/2014/main" id="{91B75541-21E9-7592-F5AF-3349E5311C1F}"/>
                </a:ext>
              </a:extLst>
            </p:cNvPr>
            <p:cNvSpPr/>
            <p:nvPr/>
          </p:nvSpPr>
          <p:spPr>
            <a:xfrm>
              <a:off x="5100469" y="3291601"/>
              <a:ext cx="3449715" cy="2131219"/>
            </a:xfrm>
            <a:prstGeom prst="borderCallout1">
              <a:avLst>
                <a:gd name="adj1" fmla="val 18591"/>
                <a:gd name="adj2" fmla="val 86"/>
                <a:gd name="adj3" fmla="val 43719"/>
                <a:gd name="adj4" fmla="val -25209"/>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AF74F121-0EB6-0F2A-5B75-442CB5CF3082}"/>
                </a:ext>
              </a:extLst>
            </p:cNvPr>
            <p:cNvSpPr/>
            <p:nvPr/>
          </p:nvSpPr>
          <p:spPr>
            <a:xfrm>
              <a:off x="5100469" y="3368602"/>
              <a:ext cx="3449715" cy="2984853"/>
            </a:xfrm>
            <a:prstGeom prst="rect">
              <a:avLst/>
            </a:prstGeom>
          </p:spPr>
          <p:txBody>
            <a:bodyPr wrap="square">
              <a:spAutoFit/>
            </a:bodyPr>
            <a:lstStyle/>
            <a:p>
              <a:pPr lvl="0">
                <a:defRPr/>
              </a:pPr>
              <a:r>
                <a:rPr lang="ja-JP" altLang="en-US" sz="1400" kern="0" dirty="0">
                  <a:solidFill>
                    <a:prstClr val="black"/>
                  </a:solidFill>
                  <a:latin typeface="+mn-ea"/>
                </a:rPr>
                <a:t>・</a:t>
              </a:r>
              <a:r>
                <a:rPr lang="ja-JP" altLang="en-US" sz="1400" b="1" kern="0" dirty="0">
                  <a:solidFill>
                    <a:prstClr val="black"/>
                  </a:solidFill>
                  <a:latin typeface="+mn-ea"/>
                </a:rPr>
                <a:t>学習の進め方</a:t>
              </a:r>
              <a:endParaRPr lang="en-US" altLang="ja-JP" sz="1400" b="1" kern="0" dirty="0">
                <a:solidFill>
                  <a:prstClr val="black"/>
                </a:solidFill>
                <a:latin typeface="+mn-ea"/>
              </a:endParaRPr>
            </a:p>
            <a:p>
              <a:pPr lvl="0">
                <a:defRPr/>
              </a:pPr>
              <a:r>
                <a:rPr lang="ja-JP" altLang="en-US" sz="1400" b="1" kern="0" dirty="0">
                  <a:solidFill>
                    <a:prstClr val="black"/>
                  </a:solidFill>
                  <a:latin typeface="+mn-ea"/>
                </a:rPr>
                <a:t>　</a:t>
              </a:r>
              <a:r>
                <a:rPr lang="ja-JP" altLang="en-US" sz="1400" kern="0" dirty="0">
                  <a:solidFill>
                    <a:prstClr val="black"/>
                  </a:solidFill>
                  <a:latin typeface="+mn-ea"/>
                </a:rPr>
                <a:t>コース内の目次をクリックし、イントロダクション内の「学習の進め方」を選択します。</a:t>
              </a:r>
              <a:endParaRPr lang="en-US" altLang="ja-JP" sz="1400" kern="0" dirty="0">
                <a:solidFill>
                  <a:prstClr val="black"/>
                </a:solidFill>
                <a:latin typeface="+mn-ea"/>
              </a:endParaRPr>
            </a:p>
            <a:p>
              <a:pPr lvl="0">
                <a:defRPr/>
              </a:pPr>
              <a:endParaRPr lang="en-US" altLang="ja-JP" sz="1400" kern="0" dirty="0">
                <a:solidFill>
                  <a:prstClr val="black"/>
                </a:solidFill>
                <a:latin typeface="+mn-ea"/>
              </a:endParaRPr>
            </a:p>
            <a:p>
              <a:pPr lvl="0">
                <a:defRPr/>
              </a:pPr>
              <a:r>
                <a:rPr lang="ja-JP" altLang="en-US" sz="1400" kern="0" dirty="0">
                  <a:solidFill>
                    <a:prstClr val="black"/>
                  </a:solidFill>
                  <a:latin typeface="+mn-ea"/>
                </a:rPr>
                <a:t>　　　</a:t>
              </a:r>
              <a:endParaRPr lang="en-US" altLang="ja-JP" sz="1400" kern="0" dirty="0">
                <a:solidFill>
                  <a:prstClr val="black"/>
                </a:solidFill>
                <a:latin typeface="+mn-ea"/>
              </a:endParaRPr>
            </a:p>
          </p:txBody>
        </p:sp>
      </p:grpSp>
      <p:cxnSp>
        <p:nvCxnSpPr>
          <p:cNvPr id="12" name="直線矢印コネクタ 11">
            <a:extLst>
              <a:ext uri="{FF2B5EF4-FFF2-40B4-BE49-F238E27FC236}">
                <a16:creationId xmlns:a16="http://schemas.microsoft.com/office/drawing/2014/main" id="{9E916130-F016-BBFE-FE7C-8C70CE6526D3}"/>
              </a:ext>
            </a:extLst>
          </p:cNvPr>
          <p:cNvCxnSpPr>
            <a:cxnSpLocks/>
            <a:stCxn id="31" idx="2"/>
          </p:cNvCxnSpPr>
          <p:nvPr/>
        </p:nvCxnSpPr>
        <p:spPr>
          <a:xfrm flipH="1">
            <a:off x="3191933" y="2367411"/>
            <a:ext cx="1991341" cy="926273"/>
          </a:xfrm>
          <a:prstGeom prst="straightConnector1">
            <a:avLst/>
          </a:prstGeom>
          <a:ln>
            <a:solidFill>
              <a:srgbClr val="FF709F"/>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61244F8D-A70D-CC3F-FE5F-1CD121BAA156}"/>
              </a:ext>
            </a:extLst>
          </p:cNvPr>
          <p:cNvSpPr/>
          <p:nvPr/>
        </p:nvSpPr>
        <p:spPr>
          <a:xfrm>
            <a:off x="62016" y="3907662"/>
            <a:ext cx="6392242" cy="1397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9BD3EF5-FB37-E5A3-21E1-5BF904593268}"/>
              </a:ext>
            </a:extLst>
          </p:cNvPr>
          <p:cNvPicPr>
            <a:picLocks noChangeAspect="1"/>
          </p:cNvPicPr>
          <p:nvPr/>
        </p:nvPicPr>
        <p:blipFill>
          <a:blip r:embed="rId4"/>
          <a:srcRect b="24666"/>
          <a:stretch/>
        </p:blipFill>
        <p:spPr>
          <a:xfrm>
            <a:off x="139216" y="4311304"/>
            <a:ext cx="6237842" cy="2411436"/>
          </a:xfrm>
          <a:prstGeom prst="rect">
            <a:avLst/>
          </a:prstGeom>
        </p:spPr>
      </p:pic>
      <p:grpSp>
        <p:nvGrpSpPr>
          <p:cNvPr id="22" name="グループ化 21">
            <a:extLst>
              <a:ext uri="{FF2B5EF4-FFF2-40B4-BE49-F238E27FC236}">
                <a16:creationId xmlns:a16="http://schemas.microsoft.com/office/drawing/2014/main" id="{6CB16C1C-B644-A000-F4AE-FF2BC1D3F180}"/>
              </a:ext>
            </a:extLst>
          </p:cNvPr>
          <p:cNvGrpSpPr/>
          <p:nvPr/>
        </p:nvGrpSpPr>
        <p:grpSpPr>
          <a:xfrm>
            <a:off x="5164801" y="5092849"/>
            <a:ext cx="3839983" cy="1420724"/>
            <a:chOff x="5100469" y="3291601"/>
            <a:chExt cx="3449715" cy="3061854"/>
          </a:xfrm>
        </p:grpSpPr>
        <p:sp>
          <p:nvSpPr>
            <p:cNvPr id="27" name="線吹き出し 1 (枠付き) 21">
              <a:extLst>
                <a:ext uri="{FF2B5EF4-FFF2-40B4-BE49-F238E27FC236}">
                  <a16:creationId xmlns:a16="http://schemas.microsoft.com/office/drawing/2014/main" id="{83A4F9E0-9955-C17A-7B63-47C6FE12A718}"/>
                </a:ext>
              </a:extLst>
            </p:cNvPr>
            <p:cNvSpPr/>
            <p:nvPr/>
          </p:nvSpPr>
          <p:spPr>
            <a:xfrm>
              <a:off x="5100469" y="3291601"/>
              <a:ext cx="3449715" cy="2131219"/>
            </a:xfrm>
            <a:prstGeom prst="borderCallout1">
              <a:avLst>
                <a:gd name="adj1" fmla="val 18591"/>
                <a:gd name="adj2" fmla="val 86"/>
                <a:gd name="adj3" fmla="val 102795"/>
                <a:gd name="adj4" fmla="val -66932"/>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3690DE8E-3F6F-785B-329A-1F2DD953BE2E}"/>
                </a:ext>
              </a:extLst>
            </p:cNvPr>
            <p:cNvSpPr/>
            <p:nvPr/>
          </p:nvSpPr>
          <p:spPr>
            <a:xfrm>
              <a:off x="5100469" y="3368602"/>
              <a:ext cx="3449715" cy="2984853"/>
            </a:xfrm>
            <a:prstGeom prst="rect">
              <a:avLst/>
            </a:prstGeom>
          </p:spPr>
          <p:txBody>
            <a:bodyPr wrap="square">
              <a:spAutoFit/>
            </a:bodyPr>
            <a:lstStyle/>
            <a:p>
              <a:pPr lvl="0">
                <a:defRPr/>
              </a:pPr>
              <a:r>
                <a:rPr lang="ja-JP" altLang="en-US" sz="1400" kern="0" dirty="0">
                  <a:solidFill>
                    <a:prstClr val="black"/>
                  </a:solidFill>
                  <a:latin typeface="+mn-ea"/>
                </a:rPr>
                <a:t>・</a:t>
              </a:r>
              <a:r>
                <a:rPr lang="ja-JP" altLang="en-US" sz="1400" b="1" kern="0" dirty="0">
                  <a:solidFill>
                    <a:prstClr val="black"/>
                  </a:solidFill>
                  <a:latin typeface="+mn-ea"/>
                </a:rPr>
                <a:t>テキストのダウンロード</a:t>
              </a:r>
              <a:endParaRPr lang="en-US" altLang="ja-JP" sz="1400" b="1" kern="0" dirty="0">
                <a:solidFill>
                  <a:prstClr val="black"/>
                </a:solidFill>
                <a:latin typeface="+mn-ea"/>
              </a:endParaRPr>
            </a:p>
            <a:p>
              <a:pPr lvl="0">
                <a:defRPr/>
              </a:pPr>
              <a:r>
                <a:rPr lang="ja-JP" altLang="en-US" sz="1400" b="1" kern="0" dirty="0">
                  <a:solidFill>
                    <a:prstClr val="black"/>
                  </a:solidFill>
                  <a:latin typeface="+mn-ea"/>
                </a:rPr>
                <a:t>　「</a:t>
              </a:r>
              <a:r>
                <a:rPr lang="ja-JP" altLang="en-US" sz="1400" kern="0" dirty="0">
                  <a:solidFill>
                    <a:prstClr val="black"/>
                  </a:solidFill>
                  <a:latin typeface="+mn-ea"/>
                </a:rPr>
                <a:t>学習の進め方」の中ほどの「講習資料」の項目にある「</a:t>
              </a:r>
              <a:r>
                <a:rPr lang="en-US" altLang="ja-JP" sz="1400" kern="0" dirty="0">
                  <a:solidFill>
                    <a:prstClr val="black"/>
                  </a:solidFill>
                  <a:latin typeface="+mn-ea"/>
                </a:rPr>
                <a:t>Download</a:t>
              </a:r>
              <a:r>
                <a:rPr lang="ja-JP" altLang="en-US" sz="1400" kern="0" dirty="0">
                  <a:solidFill>
                    <a:prstClr val="black"/>
                  </a:solidFill>
                  <a:latin typeface="+mn-ea"/>
                </a:rPr>
                <a:t>」をクリックします。</a:t>
              </a:r>
              <a:endParaRPr lang="en-US" altLang="ja-JP" sz="1400" kern="0" dirty="0">
                <a:solidFill>
                  <a:prstClr val="black"/>
                </a:solidFill>
                <a:latin typeface="+mn-ea"/>
              </a:endParaRPr>
            </a:p>
            <a:p>
              <a:pPr lvl="0">
                <a:defRPr/>
              </a:pPr>
              <a:endParaRPr lang="en-US" altLang="ja-JP" sz="1400" kern="0" dirty="0">
                <a:solidFill>
                  <a:prstClr val="black"/>
                </a:solidFill>
                <a:latin typeface="+mn-ea"/>
              </a:endParaRPr>
            </a:p>
            <a:p>
              <a:pPr lvl="0">
                <a:defRPr/>
              </a:pPr>
              <a:r>
                <a:rPr lang="ja-JP" altLang="en-US" sz="1400" kern="0" dirty="0">
                  <a:solidFill>
                    <a:prstClr val="black"/>
                  </a:solidFill>
                  <a:latin typeface="+mn-ea"/>
                </a:rPr>
                <a:t>　　　</a:t>
              </a:r>
              <a:endParaRPr lang="en-US" altLang="ja-JP" sz="1400" kern="0" dirty="0">
                <a:solidFill>
                  <a:prstClr val="black"/>
                </a:solidFill>
                <a:latin typeface="+mn-ea"/>
              </a:endParaRPr>
            </a:p>
          </p:txBody>
        </p:sp>
      </p:grpSp>
    </p:spTree>
    <p:extLst>
      <p:ext uri="{BB962C8B-B14F-4D97-AF65-F5344CB8AC3E}">
        <p14:creationId xmlns:p14="http://schemas.microsoft.com/office/powerpoint/2010/main" val="1505789241"/>
      </p:ext>
    </p:extLst>
  </p:cSld>
  <p:clrMapOvr>
    <a:masterClrMapping/>
  </p:clrMapOvr>
  <mc:AlternateContent xmlns:mc="http://schemas.openxmlformats.org/markup-compatibility/2006" xmlns:p14="http://schemas.microsoft.com/office/powerpoint/2010/main">
    <mc:Choice Requires="p14">
      <p:transition spd="slow" p14:dur="2000" advTm="14551"/>
    </mc:Choice>
    <mc:Fallback xmlns="">
      <p:transition spd="slow" advTm="1455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D98C9-F03D-7678-6260-8EC56D0B25C6}"/>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916294BF-32FA-09A7-298C-A3E0BC6E930F}"/>
              </a:ext>
            </a:extLst>
          </p:cNvPr>
          <p:cNvPicPr>
            <a:picLocks noChangeAspect="1"/>
          </p:cNvPicPr>
          <p:nvPr/>
        </p:nvPicPr>
        <p:blipFill>
          <a:blip r:embed="rId3"/>
          <a:srcRect l="656" t="456"/>
          <a:stretch>
            <a:fillRect/>
          </a:stretch>
        </p:blipFill>
        <p:spPr>
          <a:xfrm>
            <a:off x="663434" y="2258530"/>
            <a:ext cx="1230688" cy="1753361"/>
          </a:xfrm>
          <a:prstGeom prst="rect">
            <a:avLst/>
          </a:prstGeom>
        </p:spPr>
      </p:pic>
      <p:pic>
        <p:nvPicPr>
          <p:cNvPr id="10" name="図 9">
            <a:extLst>
              <a:ext uri="{FF2B5EF4-FFF2-40B4-BE49-F238E27FC236}">
                <a16:creationId xmlns:a16="http://schemas.microsoft.com/office/drawing/2014/main" id="{DE37C604-EBF5-2CBC-7F67-BC9EBB8962FD}"/>
              </a:ext>
            </a:extLst>
          </p:cNvPr>
          <p:cNvPicPr>
            <a:picLocks noChangeAspect="1"/>
          </p:cNvPicPr>
          <p:nvPr/>
        </p:nvPicPr>
        <p:blipFill>
          <a:blip r:embed="rId4"/>
          <a:srcRect t="456"/>
          <a:stretch>
            <a:fillRect/>
          </a:stretch>
        </p:blipFill>
        <p:spPr>
          <a:xfrm>
            <a:off x="3436398" y="2264384"/>
            <a:ext cx="1220284" cy="1736802"/>
          </a:xfrm>
          <a:prstGeom prst="rect">
            <a:avLst/>
          </a:prstGeom>
        </p:spPr>
      </p:pic>
      <p:pic>
        <p:nvPicPr>
          <p:cNvPr id="6" name="図 5">
            <a:extLst>
              <a:ext uri="{FF2B5EF4-FFF2-40B4-BE49-F238E27FC236}">
                <a16:creationId xmlns:a16="http://schemas.microsoft.com/office/drawing/2014/main" id="{F444B873-6DA3-9F0C-8C73-89191F47CAFB}"/>
              </a:ext>
            </a:extLst>
          </p:cNvPr>
          <p:cNvPicPr>
            <a:picLocks noChangeAspect="1"/>
          </p:cNvPicPr>
          <p:nvPr/>
        </p:nvPicPr>
        <p:blipFill>
          <a:blip r:embed="rId5"/>
          <a:srcRect l="529" t="456"/>
          <a:stretch>
            <a:fillRect/>
          </a:stretch>
        </p:blipFill>
        <p:spPr>
          <a:xfrm>
            <a:off x="2075643" y="2274245"/>
            <a:ext cx="1223205" cy="1733279"/>
          </a:xfrm>
          <a:prstGeom prst="rect">
            <a:avLst/>
          </a:prstGeom>
        </p:spPr>
      </p:pic>
      <p:grpSp>
        <p:nvGrpSpPr>
          <p:cNvPr id="24" name="グループ化 23">
            <a:extLst>
              <a:ext uri="{FF2B5EF4-FFF2-40B4-BE49-F238E27FC236}">
                <a16:creationId xmlns:a16="http://schemas.microsoft.com/office/drawing/2014/main" id="{C3C3EF77-F1D4-01E2-BA72-D257DF1B4543}"/>
              </a:ext>
            </a:extLst>
          </p:cNvPr>
          <p:cNvGrpSpPr/>
          <p:nvPr/>
        </p:nvGrpSpPr>
        <p:grpSpPr>
          <a:xfrm>
            <a:off x="263831" y="830475"/>
            <a:ext cx="8350685" cy="1039160"/>
            <a:chOff x="396657" y="1038686"/>
            <a:chExt cx="8350685" cy="858975"/>
          </a:xfrm>
        </p:grpSpPr>
        <p:sp>
          <p:nvSpPr>
            <p:cNvPr id="25" name="正方形/長方形 24">
              <a:extLst>
                <a:ext uri="{FF2B5EF4-FFF2-40B4-BE49-F238E27FC236}">
                  <a16:creationId xmlns:a16="http://schemas.microsoft.com/office/drawing/2014/main" id="{682D0801-C33B-0857-DD9C-3B0A145ED98B}"/>
                </a:ext>
              </a:extLst>
            </p:cNvPr>
            <p:cNvSpPr/>
            <p:nvPr/>
          </p:nvSpPr>
          <p:spPr bwMode="auto">
            <a:xfrm>
              <a:off x="396657" y="1038686"/>
              <a:ext cx="8350685" cy="85170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400" b="1" dirty="0">
                  <a:solidFill>
                    <a:srgbClr val="000000"/>
                  </a:solidFill>
                  <a:latin typeface="+mn-ea"/>
                </a:rPr>
                <a:t>テキストについて</a:t>
              </a:r>
              <a:endParaRPr kumimoji="1" lang="en-US" altLang="ja-JP" sz="1400" b="1" dirty="0">
                <a:solidFill>
                  <a:srgbClr val="000000"/>
                </a:solidFill>
                <a:latin typeface="+mn-ea"/>
              </a:endParaRPr>
            </a:p>
            <a:p>
              <a:r>
                <a:rPr kumimoji="1" lang="ja-JP" altLang="en-US" sz="1400" dirty="0">
                  <a:solidFill>
                    <a:srgbClr val="000000"/>
                  </a:solidFill>
                  <a:latin typeface="+mn-ea"/>
                </a:rPr>
                <a:t>・テキストは</a:t>
              </a:r>
              <a:r>
                <a:rPr kumimoji="1" lang="en-US" altLang="ja-JP" sz="1400" dirty="0">
                  <a:solidFill>
                    <a:srgbClr val="000000"/>
                  </a:solidFill>
                  <a:latin typeface="+mn-ea"/>
                </a:rPr>
                <a:t>PDF</a:t>
              </a:r>
              <a:r>
                <a:rPr kumimoji="1" lang="ja-JP" altLang="en-US" sz="1400" dirty="0">
                  <a:solidFill>
                    <a:srgbClr val="000000"/>
                  </a:solidFill>
                  <a:latin typeface="+mn-ea"/>
                </a:rPr>
                <a:t>形式でダウンロードされます。</a:t>
              </a:r>
              <a:endParaRPr kumimoji="1" lang="en-US" altLang="ja-JP" sz="1400" dirty="0">
                <a:solidFill>
                  <a:srgbClr val="000000"/>
                </a:solidFill>
                <a:latin typeface="+mn-ea"/>
              </a:endParaRPr>
            </a:p>
            <a:p>
              <a:r>
                <a:rPr kumimoji="1" lang="ja-JP" altLang="en-US" sz="1400" dirty="0">
                  <a:solidFill>
                    <a:srgbClr val="000000"/>
                  </a:solidFill>
                  <a:latin typeface="+mn-ea"/>
                </a:rPr>
                <a:t>・講習動画ではテキストの内容を説明していますので、動画視聴中に閲覧する必要はありません。</a:t>
              </a:r>
              <a:endParaRPr kumimoji="1" lang="en-US" altLang="ja-JP" sz="1400" dirty="0">
                <a:solidFill>
                  <a:srgbClr val="000000"/>
                </a:solidFill>
                <a:latin typeface="+mn-ea"/>
              </a:endParaRPr>
            </a:p>
            <a:p>
              <a:r>
                <a:rPr kumimoji="1" lang="ja-JP" altLang="en-US" sz="1400" dirty="0">
                  <a:solidFill>
                    <a:srgbClr val="000000"/>
                  </a:solidFill>
                  <a:latin typeface="+mn-ea"/>
                </a:rPr>
                <a:t>・ダウンロードしたテキストは、受講端末等に保存でき、いつでも確認することができます。</a:t>
              </a:r>
              <a:endParaRPr kumimoji="1" lang="ja-JP" altLang="en-US" sz="1400" dirty="0">
                <a:solidFill>
                  <a:srgbClr val="FF0000"/>
                </a:solidFill>
                <a:latin typeface="+mn-ea"/>
              </a:endParaRPr>
            </a:p>
          </p:txBody>
        </p:sp>
        <p:sp>
          <p:nvSpPr>
            <p:cNvPr id="26" name="正方形/長方形 25">
              <a:extLst>
                <a:ext uri="{FF2B5EF4-FFF2-40B4-BE49-F238E27FC236}">
                  <a16:creationId xmlns:a16="http://schemas.microsoft.com/office/drawing/2014/main" id="{74C5DE2A-6112-DB67-642C-38ED130665B8}"/>
                </a:ext>
              </a:extLst>
            </p:cNvPr>
            <p:cNvSpPr/>
            <p:nvPr/>
          </p:nvSpPr>
          <p:spPr bwMode="auto">
            <a:xfrm>
              <a:off x="396657" y="1038687"/>
              <a:ext cx="45719" cy="8589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 name="タイトル 1">
            <a:extLst>
              <a:ext uri="{FF2B5EF4-FFF2-40B4-BE49-F238E27FC236}">
                <a16:creationId xmlns:a16="http://schemas.microsoft.com/office/drawing/2014/main" id="{DDA909F8-571C-B93C-4922-BBE82B35BA87}"/>
              </a:ext>
            </a:extLst>
          </p:cNvPr>
          <p:cNvSpPr>
            <a:spLocks noGrp="1"/>
          </p:cNvSpPr>
          <p:nvPr>
            <p:ph type="title"/>
          </p:nvPr>
        </p:nvSpPr>
        <p:spPr>
          <a:xfrm>
            <a:off x="333856" y="31262"/>
            <a:ext cx="7886700" cy="683498"/>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テキストをダウンロードする②</a:t>
            </a:r>
            <a:endParaRPr lang="ja-JP" altLang="en-US" sz="3200" dirty="0"/>
          </a:p>
        </p:txBody>
      </p:sp>
      <p:sp>
        <p:nvSpPr>
          <p:cNvPr id="5" name="テキスト ボックス 4">
            <a:extLst>
              <a:ext uri="{FF2B5EF4-FFF2-40B4-BE49-F238E27FC236}">
                <a16:creationId xmlns:a16="http://schemas.microsoft.com/office/drawing/2014/main" id="{5A9DD0B4-EAE5-E4E0-272F-9B854F804C70}"/>
              </a:ext>
            </a:extLst>
          </p:cNvPr>
          <p:cNvSpPr txBox="1"/>
          <p:nvPr/>
        </p:nvSpPr>
        <p:spPr>
          <a:xfrm>
            <a:off x="263830" y="1895052"/>
            <a:ext cx="6086169" cy="369332"/>
          </a:xfrm>
          <a:prstGeom prst="rect">
            <a:avLst/>
          </a:prstGeom>
          <a:noFill/>
        </p:spPr>
        <p:txBody>
          <a:bodyPr wrap="square" rtlCol="0">
            <a:spAutoFit/>
          </a:bodyPr>
          <a:lstStyle/>
          <a:p>
            <a:r>
              <a:rPr kumimoji="1" lang="ja-JP" altLang="en-US" dirty="0">
                <a:latin typeface="+mn-ea"/>
              </a:rPr>
              <a:t>■危険物の保安管理（</a:t>
            </a:r>
            <a:r>
              <a:rPr kumimoji="1" lang="en-US" altLang="ja-JP" dirty="0">
                <a:latin typeface="+mn-ea"/>
              </a:rPr>
              <a:t>PDF</a:t>
            </a:r>
            <a:r>
              <a:rPr kumimoji="1" lang="ja-JP" altLang="en-US" dirty="0">
                <a:latin typeface="+mn-ea"/>
              </a:rPr>
              <a:t>形式のデジタルテキスト）</a:t>
            </a:r>
          </a:p>
        </p:txBody>
      </p:sp>
      <p:sp>
        <p:nvSpPr>
          <p:cNvPr id="38" name="テキスト ボックス 37">
            <a:extLst>
              <a:ext uri="{FF2B5EF4-FFF2-40B4-BE49-F238E27FC236}">
                <a16:creationId xmlns:a16="http://schemas.microsoft.com/office/drawing/2014/main" id="{CA33DE45-A2FA-96B3-9E2B-BC8724703C89}"/>
              </a:ext>
            </a:extLst>
          </p:cNvPr>
          <p:cNvSpPr txBox="1"/>
          <p:nvPr/>
        </p:nvSpPr>
        <p:spPr>
          <a:xfrm>
            <a:off x="7634015" y="2"/>
            <a:ext cx="1961003" cy="461665"/>
          </a:xfrm>
          <a:prstGeom prst="rect">
            <a:avLst/>
          </a:prstGeom>
          <a:noFill/>
        </p:spPr>
        <p:txBody>
          <a:bodyPr wrap="square" rtlCol="0">
            <a:spAutoFit/>
          </a:bodyPr>
          <a:lstStyle/>
          <a:p>
            <a:r>
              <a:rPr kumimoji="1" lang="en-US" altLang="ja-JP" sz="2400" b="1" dirty="0">
                <a:solidFill>
                  <a:schemeClr val="bg1"/>
                </a:solidFill>
              </a:rPr>
              <a:t>STEP2</a:t>
            </a:r>
            <a:endParaRPr kumimoji="1" lang="ja-JP" altLang="en-US" sz="2400" b="1" dirty="0">
              <a:solidFill>
                <a:schemeClr val="bg1"/>
              </a:solidFill>
            </a:endParaRPr>
          </a:p>
        </p:txBody>
      </p:sp>
      <p:sp>
        <p:nvSpPr>
          <p:cNvPr id="39" name="スライド番号プレースホルダー 38">
            <a:extLst>
              <a:ext uri="{FF2B5EF4-FFF2-40B4-BE49-F238E27FC236}">
                <a16:creationId xmlns:a16="http://schemas.microsoft.com/office/drawing/2014/main" id="{E246CBE9-965B-26A2-4954-AF340200CBE7}"/>
              </a:ext>
            </a:extLst>
          </p:cNvPr>
          <p:cNvSpPr>
            <a:spLocks noGrp="1"/>
          </p:cNvSpPr>
          <p:nvPr>
            <p:ph type="sldNum" sz="quarter" idx="12"/>
          </p:nvPr>
        </p:nvSpPr>
        <p:spPr>
          <a:xfrm>
            <a:off x="6492784" y="6357615"/>
            <a:ext cx="2057400" cy="365125"/>
          </a:xfrm>
        </p:spPr>
        <p:txBody>
          <a:bodyPr/>
          <a:lstStyle/>
          <a:p>
            <a:fld id="{0B87AA90-FF48-4507-93A5-C2E3434CDE52}" type="slidenum">
              <a:rPr kumimoji="1" lang="ja-JP" altLang="en-US" smtClean="0"/>
              <a:t>18</a:t>
            </a:fld>
            <a:endParaRPr kumimoji="1" lang="ja-JP" altLang="en-US" dirty="0"/>
          </a:p>
        </p:txBody>
      </p:sp>
      <p:pic>
        <p:nvPicPr>
          <p:cNvPr id="15" name="図 14">
            <a:extLst>
              <a:ext uri="{FF2B5EF4-FFF2-40B4-BE49-F238E27FC236}">
                <a16:creationId xmlns:a16="http://schemas.microsoft.com/office/drawing/2014/main" id="{ECC64C15-36E6-08BF-7717-D9FE3B75F60F}"/>
              </a:ext>
            </a:extLst>
          </p:cNvPr>
          <p:cNvPicPr>
            <a:picLocks noChangeAspect="1"/>
          </p:cNvPicPr>
          <p:nvPr/>
        </p:nvPicPr>
        <p:blipFill>
          <a:blip r:embed="rId6"/>
          <a:srcRect b="17952"/>
          <a:stretch/>
        </p:blipFill>
        <p:spPr>
          <a:xfrm>
            <a:off x="263831" y="4260766"/>
            <a:ext cx="4687054" cy="2524833"/>
          </a:xfrm>
          <a:prstGeom prst="rect">
            <a:avLst/>
          </a:prstGeom>
        </p:spPr>
      </p:pic>
      <p:cxnSp>
        <p:nvCxnSpPr>
          <p:cNvPr id="12" name="直線矢印コネクタ 11">
            <a:extLst>
              <a:ext uri="{FF2B5EF4-FFF2-40B4-BE49-F238E27FC236}">
                <a16:creationId xmlns:a16="http://schemas.microsoft.com/office/drawing/2014/main" id="{4E107EF5-F95A-2111-1463-59D89C96AA5D}"/>
              </a:ext>
            </a:extLst>
          </p:cNvPr>
          <p:cNvCxnSpPr>
            <a:cxnSpLocks/>
            <a:stCxn id="31" idx="2"/>
          </p:cNvCxnSpPr>
          <p:nvPr/>
        </p:nvCxnSpPr>
        <p:spPr>
          <a:xfrm flipH="1">
            <a:off x="2619676" y="4427607"/>
            <a:ext cx="2470137" cy="347662"/>
          </a:xfrm>
          <a:prstGeom prst="straightConnector1">
            <a:avLst/>
          </a:prstGeom>
          <a:ln>
            <a:solidFill>
              <a:srgbClr val="FF709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6564BB29-50CC-BBD4-0281-11EBDF5F4EB6}"/>
              </a:ext>
            </a:extLst>
          </p:cNvPr>
          <p:cNvGrpSpPr/>
          <p:nvPr/>
        </p:nvGrpSpPr>
        <p:grpSpPr>
          <a:xfrm>
            <a:off x="5089813" y="2335876"/>
            <a:ext cx="3898868" cy="4183462"/>
            <a:chOff x="5100469" y="3291601"/>
            <a:chExt cx="3449715" cy="2131219"/>
          </a:xfrm>
        </p:grpSpPr>
        <p:sp>
          <p:nvSpPr>
            <p:cNvPr id="31" name="線吹き出し 1 (枠付き) 21">
              <a:extLst>
                <a:ext uri="{FF2B5EF4-FFF2-40B4-BE49-F238E27FC236}">
                  <a16:creationId xmlns:a16="http://schemas.microsoft.com/office/drawing/2014/main" id="{0FFEC17D-30BE-308D-9ADD-DB4DEF2B9EC1}"/>
                </a:ext>
              </a:extLst>
            </p:cNvPr>
            <p:cNvSpPr/>
            <p:nvPr/>
          </p:nvSpPr>
          <p:spPr>
            <a:xfrm>
              <a:off x="5100469" y="3291601"/>
              <a:ext cx="3449715" cy="2131219"/>
            </a:xfrm>
            <a:prstGeom prst="borderCallout1">
              <a:avLst>
                <a:gd name="adj1" fmla="val 18591"/>
                <a:gd name="adj2" fmla="val 86"/>
                <a:gd name="adj3" fmla="val 11618"/>
                <a:gd name="adj4" fmla="val -11493"/>
              </a:avLst>
            </a:prstGeom>
            <a:solidFill>
              <a:sysClr val="window" lastClr="FFFFFF"/>
            </a:solidFill>
            <a:ln w="9525" cap="flat" cmpd="sng" algn="ctr">
              <a:solidFill>
                <a:srgbClr val="FF6699"/>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501C2BCA-5CCF-9FDB-31A7-C29255E10198}"/>
                </a:ext>
              </a:extLst>
            </p:cNvPr>
            <p:cNvSpPr/>
            <p:nvPr/>
          </p:nvSpPr>
          <p:spPr>
            <a:xfrm>
              <a:off x="5100469" y="3368602"/>
              <a:ext cx="3315741" cy="1912880"/>
            </a:xfrm>
            <a:prstGeom prst="rect">
              <a:avLst/>
            </a:prstGeom>
          </p:spPr>
          <p:txBody>
            <a:bodyPr wrap="square">
              <a:spAutoFit/>
            </a:bodyPr>
            <a:lstStyle/>
            <a:p>
              <a:pPr lvl="0">
                <a:defRPr/>
              </a:pPr>
              <a:r>
                <a:rPr lang="ja-JP" altLang="en-US" sz="1400" b="1" kern="0" dirty="0">
                  <a:solidFill>
                    <a:prstClr val="black"/>
                  </a:solidFill>
                  <a:latin typeface="+mn-ea"/>
                </a:rPr>
                <a:t>テキストの閲覧について</a:t>
              </a:r>
              <a:endParaRPr lang="en-US" altLang="ja-JP" sz="1400" b="1" kern="0" dirty="0">
                <a:solidFill>
                  <a:prstClr val="black"/>
                </a:solidFill>
                <a:latin typeface="+mn-ea"/>
              </a:endParaRPr>
            </a:p>
            <a:p>
              <a:pPr lvl="0">
                <a:defRPr/>
              </a:pPr>
              <a:endParaRPr lang="en-US" altLang="ja-JP" sz="1400" b="1" kern="0" dirty="0">
                <a:solidFill>
                  <a:prstClr val="black"/>
                </a:solidFill>
                <a:latin typeface="+mn-ea"/>
              </a:endParaRPr>
            </a:p>
            <a:p>
              <a:pPr lvl="0">
                <a:defRPr/>
              </a:pPr>
              <a:r>
                <a:rPr lang="ja-JP" altLang="en-US" sz="1400" b="1" kern="0" dirty="0">
                  <a:solidFill>
                    <a:prstClr val="black"/>
                  </a:solidFill>
                  <a:latin typeface="+mn-ea"/>
                </a:rPr>
                <a:t>・　</a:t>
              </a:r>
              <a:r>
                <a:rPr lang="ja-JP" altLang="en-US" sz="1400" kern="0" dirty="0">
                  <a:solidFill>
                    <a:prstClr val="black"/>
                  </a:solidFill>
                  <a:latin typeface="+mn-ea"/>
                </a:rPr>
                <a:t>講習区分に応じた「危険物の保安管理」</a:t>
              </a:r>
              <a:endParaRPr lang="en-US" altLang="ja-JP" sz="1400" kern="0" dirty="0">
                <a:solidFill>
                  <a:prstClr val="black"/>
                </a:solidFill>
                <a:latin typeface="+mn-ea"/>
              </a:endParaRPr>
            </a:p>
            <a:p>
              <a:pPr lvl="0">
                <a:defRPr/>
              </a:pPr>
              <a:r>
                <a:rPr lang="ja-JP" altLang="en-US" sz="1400" kern="0" dirty="0">
                  <a:solidFill>
                    <a:prstClr val="black"/>
                  </a:solidFill>
                  <a:latin typeface="+mn-ea"/>
                </a:rPr>
                <a:t>　のデジタルテキスト（</a:t>
              </a:r>
              <a:r>
                <a:rPr lang="en-US" altLang="ja-JP" sz="1400" kern="0" dirty="0">
                  <a:solidFill>
                    <a:prstClr val="black"/>
                  </a:solidFill>
                  <a:latin typeface="+mn-ea"/>
                </a:rPr>
                <a:t>PDF</a:t>
              </a:r>
              <a:r>
                <a:rPr lang="ja-JP" altLang="en-US" sz="1400" kern="0" dirty="0">
                  <a:solidFill>
                    <a:prstClr val="black"/>
                  </a:solidFill>
                  <a:latin typeface="+mn-ea"/>
                </a:rPr>
                <a:t>形式）がダウン</a:t>
              </a:r>
              <a:endParaRPr lang="en-US" altLang="ja-JP" sz="1400" kern="0" dirty="0">
                <a:solidFill>
                  <a:prstClr val="black"/>
                </a:solidFill>
                <a:latin typeface="+mn-ea"/>
              </a:endParaRPr>
            </a:p>
            <a:p>
              <a:pPr lvl="0">
                <a:defRPr/>
              </a:pPr>
              <a:r>
                <a:rPr lang="ja-JP" altLang="en-US" sz="1400" kern="0" dirty="0">
                  <a:solidFill>
                    <a:prstClr val="black"/>
                  </a:solidFill>
                  <a:latin typeface="+mn-ea"/>
                </a:rPr>
                <a:t>　ロードされます。</a:t>
              </a:r>
              <a:endParaRPr lang="en-US" altLang="ja-JP" sz="1400" kern="0" dirty="0">
                <a:solidFill>
                  <a:prstClr val="black"/>
                </a:solidFill>
                <a:latin typeface="+mn-ea"/>
              </a:endParaRPr>
            </a:p>
            <a:p>
              <a:pPr lvl="0">
                <a:defRPr/>
              </a:pPr>
              <a:endParaRPr lang="en-US" altLang="ja-JP" sz="1400" b="1" kern="0" dirty="0">
                <a:solidFill>
                  <a:prstClr val="black"/>
                </a:solidFill>
                <a:latin typeface="+mn-ea"/>
              </a:endParaRPr>
            </a:p>
            <a:p>
              <a:pPr lvl="0">
                <a:defRPr/>
              </a:pPr>
              <a:r>
                <a:rPr lang="ja-JP" altLang="en-US" sz="1400" b="1" kern="0" dirty="0">
                  <a:solidFill>
                    <a:prstClr val="black"/>
                  </a:solidFill>
                  <a:latin typeface="+mn-ea"/>
                </a:rPr>
                <a:t>・　</a:t>
              </a:r>
              <a:r>
                <a:rPr lang="ja-JP" altLang="en-US" sz="1400" kern="0" dirty="0">
                  <a:solidFill>
                    <a:prstClr val="black"/>
                  </a:solidFill>
                  <a:latin typeface="+mn-ea"/>
                </a:rPr>
                <a:t>テキスト内「目次」のリンクまたは</a:t>
              </a:r>
              <a:endParaRPr lang="en-US" altLang="ja-JP" sz="1400" kern="0" dirty="0">
                <a:solidFill>
                  <a:prstClr val="black"/>
                </a:solidFill>
                <a:latin typeface="+mn-ea"/>
              </a:endParaRPr>
            </a:p>
            <a:p>
              <a:pPr lvl="0">
                <a:defRPr/>
              </a:pPr>
              <a:r>
                <a:rPr lang="ja-JP" altLang="en-US" sz="1400" kern="0" dirty="0">
                  <a:solidFill>
                    <a:prstClr val="black"/>
                  </a:solidFill>
                  <a:latin typeface="+mn-ea"/>
                </a:rPr>
                <a:t>　「しおり」から閲覧する項目を選択する</a:t>
              </a:r>
              <a:endParaRPr lang="en-US" altLang="ja-JP" sz="1400" kern="0" dirty="0">
                <a:solidFill>
                  <a:prstClr val="black"/>
                </a:solidFill>
                <a:latin typeface="+mn-ea"/>
              </a:endParaRPr>
            </a:p>
            <a:p>
              <a:pPr lvl="0">
                <a:defRPr/>
              </a:pPr>
              <a:r>
                <a:rPr lang="ja-JP" altLang="en-US" sz="1400" kern="0" dirty="0">
                  <a:solidFill>
                    <a:prstClr val="black"/>
                  </a:solidFill>
                  <a:latin typeface="+mn-ea"/>
                </a:rPr>
                <a:t>　ことができます。</a:t>
              </a:r>
              <a:endParaRPr lang="en-US" altLang="ja-JP" sz="1400" kern="0" dirty="0">
                <a:solidFill>
                  <a:prstClr val="black"/>
                </a:solidFill>
                <a:latin typeface="+mn-ea"/>
              </a:endParaRPr>
            </a:p>
            <a:p>
              <a:pPr lvl="0">
                <a:defRPr/>
              </a:pPr>
              <a:endParaRPr lang="en-US" altLang="ja-JP" sz="1400" kern="0" dirty="0">
                <a:solidFill>
                  <a:prstClr val="black"/>
                </a:solidFill>
                <a:latin typeface="+mn-ea"/>
              </a:endParaRPr>
            </a:p>
            <a:p>
              <a:pPr lvl="0">
                <a:defRPr/>
              </a:pPr>
              <a:r>
                <a:rPr lang="ja-JP" altLang="en-US" sz="1400" b="1" kern="0" dirty="0">
                  <a:solidFill>
                    <a:prstClr val="black"/>
                  </a:solidFill>
                  <a:latin typeface="+mn-ea"/>
                </a:rPr>
                <a:t>・　</a:t>
              </a:r>
              <a:r>
                <a:rPr lang="ja-JP" altLang="en-US" sz="1400" kern="0" dirty="0">
                  <a:solidFill>
                    <a:prstClr val="black"/>
                  </a:solidFill>
                  <a:latin typeface="+mn-ea"/>
                </a:rPr>
                <a:t>このデジタルテキストは、受講端末等</a:t>
              </a:r>
              <a:endParaRPr lang="en-US" altLang="ja-JP" sz="1400" kern="0" dirty="0">
                <a:solidFill>
                  <a:prstClr val="black"/>
                </a:solidFill>
                <a:latin typeface="+mn-ea"/>
              </a:endParaRPr>
            </a:p>
            <a:p>
              <a:pPr lvl="0">
                <a:defRPr/>
              </a:pPr>
              <a:r>
                <a:rPr lang="ja-JP" altLang="en-US" sz="1400" kern="0" dirty="0">
                  <a:solidFill>
                    <a:prstClr val="black"/>
                  </a:solidFill>
                  <a:latin typeface="+mn-ea"/>
                </a:rPr>
                <a:t>　に保存することができ、受講後も閲覧す</a:t>
              </a:r>
              <a:endParaRPr lang="en-US" altLang="ja-JP" sz="1400" kern="0" dirty="0">
                <a:solidFill>
                  <a:prstClr val="black"/>
                </a:solidFill>
                <a:latin typeface="+mn-ea"/>
              </a:endParaRPr>
            </a:p>
            <a:p>
              <a:pPr lvl="0">
                <a:defRPr/>
              </a:pPr>
              <a:r>
                <a:rPr lang="ja-JP" altLang="en-US" sz="1400" kern="0" dirty="0">
                  <a:solidFill>
                    <a:prstClr val="black"/>
                  </a:solidFill>
                  <a:latin typeface="+mn-ea"/>
                </a:rPr>
                <a:t>　ることができます。</a:t>
              </a:r>
              <a:endParaRPr lang="en-US" altLang="ja-JP" sz="1400" kern="0" dirty="0">
                <a:solidFill>
                  <a:prstClr val="black"/>
                </a:solidFill>
                <a:latin typeface="+mn-ea"/>
              </a:endParaRPr>
            </a:p>
            <a:p>
              <a:pPr lvl="0">
                <a:defRPr/>
              </a:pPr>
              <a:endParaRPr lang="en-US" altLang="ja-JP" sz="1400" kern="0" dirty="0">
                <a:solidFill>
                  <a:prstClr val="black"/>
                </a:solidFill>
                <a:latin typeface="+mn-ea"/>
              </a:endParaRPr>
            </a:p>
            <a:p>
              <a:pPr lvl="0">
                <a:defRPr/>
              </a:pPr>
              <a:r>
                <a:rPr lang="ja-JP" altLang="en-US" sz="1400" b="1" kern="0" dirty="0">
                  <a:solidFill>
                    <a:prstClr val="black"/>
                  </a:solidFill>
                  <a:latin typeface="+mn-ea"/>
                </a:rPr>
                <a:t>・　</a:t>
              </a:r>
              <a:r>
                <a:rPr lang="en-US" altLang="ja-JP" sz="1400" kern="0" dirty="0">
                  <a:latin typeface="+mn-ea"/>
                </a:rPr>
                <a:t>PDF</a:t>
              </a:r>
              <a:r>
                <a:rPr lang="ja-JP" altLang="en-US" sz="1400" b="0" i="0" dirty="0">
                  <a:effectLst/>
                  <a:latin typeface="Verdana" panose="020B0604030504040204" pitchFamily="34" charset="0"/>
                </a:rPr>
                <a:t>データの印刷、加工</a:t>
              </a:r>
              <a:r>
                <a:rPr lang="ja-JP" altLang="en-US" sz="1400" dirty="0">
                  <a:latin typeface="Verdana" panose="020B0604030504040204" pitchFamily="34" charset="0"/>
                </a:rPr>
                <a:t>、</a:t>
              </a:r>
              <a:r>
                <a:rPr lang="ja-JP" altLang="en-US" sz="1400" b="0" i="0" dirty="0">
                  <a:effectLst/>
                  <a:latin typeface="Verdana" panose="020B0604030504040204" pitchFamily="34" charset="0"/>
                </a:rPr>
                <a:t>転載は禁止</a:t>
              </a:r>
              <a:endParaRPr lang="en-US" altLang="ja-JP" sz="1400" b="0" i="0" dirty="0">
                <a:effectLst/>
                <a:latin typeface="Verdana" panose="020B0604030504040204" pitchFamily="34" charset="0"/>
              </a:endParaRPr>
            </a:p>
            <a:p>
              <a:pPr lvl="0">
                <a:defRPr/>
              </a:pPr>
              <a:r>
                <a:rPr lang="ja-JP" altLang="en-US" sz="1400" dirty="0">
                  <a:latin typeface="Verdana" panose="020B0604030504040204" pitchFamily="34" charset="0"/>
                </a:rPr>
                <a:t>　</a:t>
              </a:r>
              <a:r>
                <a:rPr lang="ja-JP" altLang="en-US" sz="1400" b="0" i="0" dirty="0">
                  <a:effectLst/>
                  <a:latin typeface="Verdana" panose="020B0604030504040204" pitchFamily="34" charset="0"/>
                </a:rPr>
                <a:t>されており、一部機能が制限されていま</a:t>
              </a:r>
              <a:endParaRPr lang="en-US" altLang="ja-JP" sz="1400" b="0" i="0" dirty="0">
                <a:effectLst/>
                <a:latin typeface="Verdana" panose="020B0604030504040204" pitchFamily="34" charset="0"/>
              </a:endParaRPr>
            </a:p>
            <a:p>
              <a:pPr lvl="0">
                <a:defRPr/>
              </a:pPr>
              <a:r>
                <a:rPr lang="ja-JP" altLang="en-US" sz="1400" dirty="0">
                  <a:latin typeface="Verdana" panose="020B0604030504040204" pitchFamily="34" charset="0"/>
                </a:rPr>
                <a:t>　</a:t>
              </a:r>
              <a:r>
                <a:rPr lang="ja-JP" altLang="en-US" sz="1400" b="0" i="0" dirty="0">
                  <a:effectLst/>
                  <a:latin typeface="Verdana" panose="020B0604030504040204" pitchFamily="34" charset="0"/>
                </a:rPr>
                <a:t>す。</a:t>
              </a:r>
              <a:endParaRPr lang="en-US" altLang="ja-JP" sz="1400" kern="0" dirty="0">
                <a:latin typeface="+mn-ea"/>
              </a:endParaRPr>
            </a:p>
          </p:txBody>
        </p:sp>
      </p:grpSp>
    </p:spTree>
    <p:extLst>
      <p:ext uri="{BB962C8B-B14F-4D97-AF65-F5344CB8AC3E}">
        <p14:creationId xmlns:p14="http://schemas.microsoft.com/office/powerpoint/2010/main" val="639960529"/>
      </p:ext>
    </p:extLst>
  </p:cSld>
  <p:clrMapOvr>
    <a:masterClrMapping/>
  </p:clrMapOvr>
  <mc:AlternateContent xmlns:mc="http://schemas.openxmlformats.org/markup-compatibility/2006" xmlns:p14="http://schemas.microsoft.com/office/powerpoint/2010/main">
    <mc:Choice Requires="p14">
      <p:transition spd="slow" p14:dur="2000" advTm="14551"/>
    </mc:Choice>
    <mc:Fallback xmlns="">
      <p:transition spd="slow" advTm="145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BAA8148-A8E6-0015-0FC7-2F4A1310ED97}"/>
              </a:ext>
            </a:extLst>
          </p:cNvPr>
          <p:cNvPicPr>
            <a:picLocks noChangeAspect="1"/>
          </p:cNvPicPr>
          <p:nvPr/>
        </p:nvPicPr>
        <p:blipFill>
          <a:blip r:embed="rId3"/>
          <a:stretch>
            <a:fillRect/>
          </a:stretch>
        </p:blipFill>
        <p:spPr>
          <a:xfrm>
            <a:off x="628650" y="2254073"/>
            <a:ext cx="6161582" cy="4166571"/>
          </a:xfrm>
          <a:prstGeom prst="rect">
            <a:avLst/>
          </a:prstGeom>
        </p:spPr>
      </p:pic>
      <p:sp>
        <p:nvSpPr>
          <p:cNvPr id="2" name="タイトル 1">
            <a:extLst>
              <a:ext uri="{FF2B5EF4-FFF2-40B4-BE49-F238E27FC236}">
                <a16:creationId xmlns:a16="http://schemas.microsoft.com/office/drawing/2014/main" id="{F75B63AC-E427-4C6E-BD88-795D7C22C476}"/>
              </a:ext>
            </a:extLst>
          </p:cNvPr>
          <p:cNvSpPr>
            <a:spLocks noGrp="1"/>
          </p:cNvSpPr>
          <p:nvPr>
            <p:ph type="title"/>
          </p:nvPr>
        </p:nvSpPr>
        <p:spPr>
          <a:xfrm>
            <a:off x="256529" y="60755"/>
            <a:ext cx="7886700" cy="666720"/>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修了書を発行</a:t>
            </a:r>
            <a:r>
              <a:rPr lang="ja-JP" altLang="ja-JP" sz="3200" kern="1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①</a:t>
            </a:r>
            <a:endParaRPr lang="ja-JP" altLang="en-US" sz="3200" dirty="0"/>
          </a:p>
        </p:txBody>
      </p:sp>
      <p:grpSp>
        <p:nvGrpSpPr>
          <p:cNvPr id="7" name="グループ化 6">
            <a:extLst>
              <a:ext uri="{FF2B5EF4-FFF2-40B4-BE49-F238E27FC236}">
                <a16:creationId xmlns:a16="http://schemas.microsoft.com/office/drawing/2014/main" id="{B2CADB53-ED06-4275-84E2-26F8ECAC1132}"/>
              </a:ext>
            </a:extLst>
          </p:cNvPr>
          <p:cNvGrpSpPr/>
          <p:nvPr/>
        </p:nvGrpSpPr>
        <p:grpSpPr>
          <a:xfrm>
            <a:off x="256531" y="727475"/>
            <a:ext cx="8736665" cy="1328520"/>
            <a:chOff x="396657" y="1038687"/>
            <a:chExt cx="8350685" cy="659149"/>
          </a:xfrm>
        </p:grpSpPr>
        <p:sp>
          <p:nvSpPr>
            <p:cNvPr id="8" name="正方形/長方形 7">
              <a:extLst>
                <a:ext uri="{FF2B5EF4-FFF2-40B4-BE49-F238E27FC236}">
                  <a16:creationId xmlns:a16="http://schemas.microsoft.com/office/drawing/2014/main" id="{A900E793-BFA0-487E-A281-1869C0383620}"/>
                </a:ext>
              </a:extLst>
            </p:cNvPr>
            <p:cNvSpPr/>
            <p:nvPr/>
          </p:nvSpPr>
          <p:spPr bwMode="auto">
            <a:xfrm>
              <a:off x="396657" y="1038687"/>
              <a:ext cx="8350685" cy="65914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dirty="0">
                  <a:solidFill>
                    <a:schemeClr val="tx1"/>
                  </a:solidFill>
                  <a:latin typeface="+mn-ea"/>
                </a:rPr>
                <a:t>修了書の発行</a:t>
              </a:r>
              <a:endParaRPr lang="en-US" altLang="ja-JP" sz="1400" b="1" dirty="0">
                <a:solidFill>
                  <a:schemeClr val="tx1"/>
                </a:solidFill>
                <a:latin typeface="+mn-ea"/>
              </a:endParaRPr>
            </a:p>
            <a:p>
              <a:r>
                <a:rPr lang="ja-JP" altLang="en-US" sz="1400" dirty="0">
                  <a:solidFill>
                    <a:schemeClr val="tx1"/>
                  </a:solidFill>
                  <a:latin typeface="+mn-ea"/>
                </a:rPr>
                <a:t>コースレビューの回答が完了すれば、マイページに下記のような表示がされます。「修了証書」ボタンを押すと、発行画面に移ります。</a:t>
              </a:r>
            </a:p>
          </p:txBody>
        </p:sp>
        <p:sp>
          <p:nvSpPr>
            <p:cNvPr id="9" name="正方形/長方形 8">
              <a:extLst>
                <a:ext uri="{FF2B5EF4-FFF2-40B4-BE49-F238E27FC236}">
                  <a16:creationId xmlns:a16="http://schemas.microsoft.com/office/drawing/2014/main" id="{73C5E0CB-94E2-4642-B55F-08D4BD194B53}"/>
                </a:ext>
              </a:extLst>
            </p:cNvPr>
            <p:cNvSpPr/>
            <p:nvPr/>
          </p:nvSpPr>
          <p:spPr bwMode="auto">
            <a:xfrm>
              <a:off x="396657" y="1038687"/>
              <a:ext cx="46926" cy="6591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1" name="テキスト ボックス 10">
            <a:extLst>
              <a:ext uri="{FF2B5EF4-FFF2-40B4-BE49-F238E27FC236}">
                <a16:creationId xmlns:a16="http://schemas.microsoft.com/office/drawing/2014/main" id="{54753968-D613-4B7F-A5F1-096F95BDD6A5}"/>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12" name="スライド番号プレースホルダー 11">
            <a:extLst>
              <a:ext uri="{FF2B5EF4-FFF2-40B4-BE49-F238E27FC236}">
                <a16:creationId xmlns:a16="http://schemas.microsoft.com/office/drawing/2014/main" id="{A6D2EC0E-5A97-4B0C-AAF4-28A6BA3F9F3B}"/>
              </a:ext>
            </a:extLst>
          </p:cNvPr>
          <p:cNvSpPr>
            <a:spLocks noGrp="1"/>
          </p:cNvSpPr>
          <p:nvPr>
            <p:ph type="sldNum" sz="quarter" idx="12"/>
          </p:nvPr>
        </p:nvSpPr>
        <p:spPr/>
        <p:txBody>
          <a:bodyPr/>
          <a:lstStyle/>
          <a:p>
            <a:fld id="{0B87AA90-FF48-4507-93A5-C2E3434CDE52}" type="slidenum">
              <a:rPr kumimoji="1" lang="ja-JP" altLang="en-US" smtClean="0"/>
              <a:t>19</a:t>
            </a:fld>
            <a:endParaRPr kumimoji="1" lang="ja-JP" altLang="en-US"/>
          </a:p>
        </p:txBody>
      </p:sp>
      <p:sp>
        <p:nvSpPr>
          <p:cNvPr id="4" name="正方形/長方形 3">
            <a:extLst>
              <a:ext uri="{FF2B5EF4-FFF2-40B4-BE49-F238E27FC236}">
                <a16:creationId xmlns:a16="http://schemas.microsoft.com/office/drawing/2014/main" id="{82E7F936-3F8B-4F77-A11F-228E3F11DB7F}"/>
              </a:ext>
            </a:extLst>
          </p:cNvPr>
          <p:cNvSpPr/>
          <p:nvPr/>
        </p:nvSpPr>
        <p:spPr>
          <a:xfrm>
            <a:off x="5933440" y="5976759"/>
            <a:ext cx="882962" cy="280554"/>
          </a:xfrm>
          <a:prstGeom prst="rect">
            <a:avLst/>
          </a:prstGeom>
          <a:noFill/>
          <a:ln w="3810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B460154-3106-41A5-99CF-8E19CD05339C}"/>
              </a:ext>
            </a:extLst>
          </p:cNvPr>
          <p:cNvSpPr/>
          <p:nvPr/>
        </p:nvSpPr>
        <p:spPr>
          <a:xfrm>
            <a:off x="7171057" y="5355988"/>
            <a:ext cx="1743633" cy="761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受講を修了すれば、</a:t>
            </a:r>
            <a:endParaRPr kumimoji="1" lang="en-US" altLang="ja-JP" sz="1400">
              <a:solidFill>
                <a:schemeClr val="tx1"/>
              </a:solidFill>
            </a:endParaRPr>
          </a:p>
          <a:p>
            <a:r>
              <a:rPr kumimoji="1" lang="ja-JP" altLang="en-US" sz="1400">
                <a:solidFill>
                  <a:schemeClr val="tx1"/>
                </a:solidFill>
              </a:rPr>
              <a:t>表示されます</a:t>
            </a:r>
            <a:r>
              <a:rPr kumimoji="1" lang="ja-JP" altLang="en-US">
                <a:solidFill>
                  <a:schemeClr val="tx1"/>
                </a:solidFill>
              </a:rPr>
              <a:t>。</a:t>
            </a:r>
          </a:p>
        </p:txBody>
      </p:sp>
      <p:sp>
        <p:nvSpPr>
          <p:cNvPr id="15" name="正方形/長方形 14">
            <a:extLst>
              <a:ext uri="{FF2B5EF4-FFF2-40B4-BE49-F238E27FC236}">
                <a16:creationId xmlns:a16="http://schemas.microsoft.com/office/drawing/2014/main" id="{738BFA01-6849-4777-A1E1-B5FB9787E526}"/>
              </a:ext>
            </a:extLst>
          </p:cNvPr>
          <p:cNvSpPr/>
          <p:nvPr/>
        </p:nvSpPr>
        <p:spPr>
          <a:xfrm>
            <a:off x="5061623" y="4852440"/>
            <a:ext cx="6299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14AAA50-B5FA-4E95-AB67-6822E5FF3518}"/>
              </a:ext>
            </a:extLst>
          </p:cNvPr>
          <p:cNvSpPr/>
          <p:nvPr/>
        </p:nvSpPr>
        <p:spPr>
          <a:xfrm>
            <a:off x="5061623" y="5375229"/>
            <a:ext cx="6299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6EEDD74-DF77-433A-97B0-952944B31FF2}"/>
              </a:ext>
            </a:extLst>
          </p:cNvPr>
          <p:cNvSpPr/>
          <p:nvPr/>
        </p:nvSpPr>
        <p:spPr>
          <a:xfrm flipH="1">
            <a:off x="6855460" y="5976761"/>
            <a:ext cx="631190" cy="365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078626"/>
      </p:ext>
    </p:extLst>
  </p:cSld>
  <p:clrMapOvr>
    <a:masterClrMapping/>
  </p:clrMapOvr>
  <mc:AlternateContent xmlns:mc="http://schemas.openxmlformats.org/markup-compatibility/2006" xmlns:p14="http://schemas.microsoft.com/office/powerpoint/2010/main">
    <mc:Choice Requires="p14">
      <p:transition spd="slow" p14:dur="2000" advTm="13467"/>
    </mc:Choice>
    <mc:Fallback xmlns="">
      <p:transition spd="slow" advTm="134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128C2-6FC3-4CD5-ADE6-AEC31F84760F}"/>
              </a:ext>
            </a:extLst>
          </p:cNvPr>
          <p:cNvSpPr>
            <a:spLocks noGrp="1"/>
          </p:cNvSpPr>
          <p:nvPr>
            <p:ph type="title"/>
          </p:nvPr>
        </p:nvSpPr>
        <p:spPr>
          <a:xfrm>
            <a:off x="364245" y="-55085"/>
            <a:ext cx="7886700" cy="835713"/>
          </a:xfrm>
        </p:spPr>
        <p:txBody>
          <a:bodyPr>
            <a:normAutofit/>
          </a:bodyPr>
          <a:lstStyle/>
          <a:p>
            <a:r>
              <a:rPr lang="ja-JP" altLang="en-US" sz="3200">
                <a:latin typeface="Meiryo UI" panose="020B0604030504040204" pitchFamily="50" charset="-128"/>
                <a:ea typeface="Meiryo UI" panose="020B0604030504040204" pitchFamily="50" charset="-128"/>
              </a:rPr>
              <a:t>目次</a:t>
            </a:r>
          </a:p>
        </p:txBody>
      </p:sp>
      <p:sp>
        <p:nvSpPr>
          <p:cNvPr id="4" name="スライド番号プレースホルダー 3">
            <a:extLst>
              <a:ext uri="{FF2B5EF4-FFF2-40B4-BE49-F238E27FC236}">
                <a16:creationId xmlns:a16="http://schemas.microsoft.com/office/drawing/2014/main" id="{CA7366BA-7D30-41AA-BB58-8740EF56B5C7}"/>
              </a:ext>
            </a:extLst>
          </p:cNvPr>
          <p:cNvSpPr>
            <a:spLocks noGrp="1"/>
          </p:cNvSpPr>
          <p:nvPr>
            <p:ph type="sldNum" sz="quarter" idx="12"/>
          </p:nvPr>
        </p:nvSpPr>
        <p:spPr/>
        <p:txBody>
          <a:bodyPr/>
          <a:lstStyle/>
          <a:p>
            <a:fld id="{0B87AA90-FF48-4507-93A5-C2E3434CDE52}" type="slidenum">
              <a:rPr kumimoji="1" lang="ja-JP" altLang="en-US" smtClean="0"/>
              <a:t>2</a:t>
            </a:fld>
            <a:endParaRPr kumimoji="1" lang="ja-JP" altLang="en-US"/>
          </a:p>
        </p:txBody>
      </p:sp>
      <p:pic>
        <p:nvPicPr>
          <p:cNvPr id="9" name="図 8">
            <a:extLst>
              <a:ext uri="{FF2B5EF4-FFF2-40B4-BE49-F238E27FC236}">
                <a16:creationId xmlns:a16="http://schemas.microsoft.com/office/drawing/2014/main" id="{8C70B514-A655-4F98-A3FD-F95385215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392" y="88782"/>
            <a:ext cx="349189" cy="349189"/>
          </a:xfrm>
          <a:prstGeom prst="rect">
            <a:avLst/>
          </a:prstGeom>
        </p:spPr>
      </p:pic>
      <p:sp>
        <p:nvSpPr>
          <p:cNvPr id="6" name="テキスト ボックス 5">
            <a:extLst>
              <a:ext uri="{FF2B5EF4-FFF2-40B4-BE49-F238E27FC236}">
                <a16:creationId xmlns:a16="http://schemas.microsoft.com/office/drawing/2014/main" id="{A3CB5645-B772-85E2-2688-5573308CB242}"/>
              </a:ext>
            </a:extLst>
          </p:cNvPr>
          <p:cNvSpPr txBox="1"/>
          <p:nvPr/>
        </p:nvSpPr>
        <p:spPr>
          <a:xfrm>
            <a:off x="1174419" y="815256"/>
            <a:ext cx="4181328" cy="5388719"/>
          </a:xfrm>
          <a:prstGeom prst="rect">
            <a:avLst/>
          </a:prstGeom>
          <a:noFill/>
        </p:spPr>
        <p:txBody>
          <a:bodyPr wrap="square" rtlCol="0">
            <a:spAutoFit/>
          </a:bodyPr>
          <a:lstStyle/>
          <a:p>
            <a:pPr>
              <a:lnSpc>
                <a:spcPts val="3200"/>
              </a:lnSpc>
            </a:pPr>
            <a:r>
              <a:rPr lang="ja-JP" altLang="en-US" sz="2000" dirty="0">
                <a:latin typeface="Meiryo UI" panose="020B0604030504040204" pitchFamily="50" charset="-128"/>
                <a:ea typeface="Meiryo UI" panose="020B0604030504040204" pitchFamily="50" charset="-128"/>
              </a:rPr>
              <a:t>受講完了までのステップ</a:t>
            </a:r>
            <a:endParaRPr lang="en-US" altLang="ja-JP" sz="2000" dirty="0">
              <a:latin typeface="Meiryo UI" panose="020B0604030504040204" pitchFamily="50" charset="-128"/>
              <a:ea typeface="Meiryo UI" panose="020B0604030504040204" pitchFamily="50" charset="-128"/>
            </a:endParaRPr>
          </a:p>
          <a:p>
            <a:pPr>
              <a:lnSpc>
                <a:spcPts val="3200"/>
              </a:lnSpc>
            </a:pPr>
            <a:r>
              <a:rPr lang="ja-JP" altLang="en-US" sz="2000" dirty="0">
                <a:latin typeface="Meiryo UI" panose="020B0604030504040204" pitchFamily="50" charset="-128"/>
                <a:ea typeface="Meiryo UI" panose="020B0604030504040204" pitchFamily="50" charset="-128"/>
              </a:rPr>
              <a:t>ユーザ</a:t>
            </a:r>
            <a:r>
              <a:rPr lang="en-US" altLang="ja-JP" sz="2000" dirty="0">
                <a:latin typeface="Meiryo UI" panose="020B0604030504040204" pitchFamily="50" charset="-128"/>
                <a:ea typeface="Meiryo UI" panose="020B0604030504040204" pitchFamily="50" charset="-128"/>
              </a:rPr>
              <a:t>ID</a:t>
            </a:r>
            <a:r>
              <a:rPr lang="ja-JP" altLang="en-US" sz="2000" dirty="0">
                <a:latin typeface="Meiryo UI" panose="020B0604030504040204" pitchFamily="50" charset="-128"/>
                <a:ea typeface="Meiryo UI" panose="020B0604030504040204" pitchFamily="50" charset="-128"/>
              </a:rPr>
              <a:t>を発行する①～④</a:t>
            </a:r>
            <a:endParaRPr lang="en-US" altLang="ja-JP" sz="2000" dirty="0">
              <a:latin typeface="Meiryo UI" panose="020B0604030504040204" pitchFamily="50" charset="-128"/>
              <a:ea typeface="Meiryo UI" panose="020B0604030504040204" pitchFamily="50" charset="-128"/>
            </a:endParaRPr>
          </a:p>
          <a:p>
            <a:pPr>
              <a:lnSpc>
                <a:spcPts val="3200"/>
              </a:lnSpc>
            </a:pPr>
            <a:r>
              <a:rPr lang="ja-JP" altLang="en-US" sz="2000" dirty="0">
                <a:latin typeface="Meiryo UI" panose="020B0604030504040204" pitchFamily="50" charset="-128"/>
                <a:ea typeface="Meiryo UI" panose="020B0604030504040204" pitchFamily="50" charset="-128"/>
              </a:rPr>
              <a:t>マイルームにログインする</a:t>
            </a:r>
            <a:endParaRPr lang="en-US" altLang="ja-JP" sz="2000" dirty="0">
              <a:latin typeface="Meiryo UI" panose="020B0604030504040204" pitchFamily="50" charset="-128"/>
              <a:ea typeface="Meiryo UI" panose="020B0604030504040204" pitchFamily="50" charset="-128"/>
            </a:endParaRPr>
          </a:p>
          <a:p>
            <a:pPr>
              <a:lnSpc>
                <a:spcPts val="3200"/>
              </a:lnSpc>
            </a:pPr>
            <a:r>
              <a:rPr lang="ja-JP" altLang="en-US" sz="2000" dirty="0">
                <a:latin typeface="Meiryo UI" panose="020B0604030504040204" pitchFamily="50" charset="-128"/>
                <a:ea typeface="Meiryo UI" panose="020B0604030504040204" pitchFamily="50" charset="-128"/>
              </a:rPr>
              <a:t>コースを申し込む①～③　</a:t>
            </a:r>
            <a:endParaRPr lang="en-US" altLang="ja-JP" sz="2000" dirty="0">
              <a:latin typeface="Meiryo UI" panose="020B0604030504040204" pitchFamily="50" charset="-128"/>
              <a:ea typeface="Meiryo UI" panose="020B0604030504040204" pitchFamily="50" charset="-128"/>
            </a:endParaRPr>
          </a:p>
          <a:p>
            <a:pPr>
              <a:lnSpc>
                <a:spcPts val="3200"/>
              </a:lnSpc>
            </a:pPr>
            <a:r>
              <a:rPr lang="ja-JP" altLang="en-US" sz="2000" dirty="0">
                <a:latin typeface="Meiryo UI" panose="020B0604030504040204" pitchFamily="50" charset="-128"/>
                <a:ea typeface="Meiryo UI" panose="020B0604030504040204" pitchFamily="50" charset="-128"/>
              </a:rPr>
              <a:t>コース申込承認</a:t>
            </a:r>
            <a:endParaRPr lang="en-US" altLang="ja-JP" sz="2000" dirty="0">
              <a:latin typeface="Meiryo UI" panose="020B0604030504040204" pitchFamily="50" charset="-128"/>
              <a:ea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コース</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を受講する</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①～④</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テキストをダウンロードする①～②</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修了書を発行する①～②</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パスワードを変更する</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ログアウトする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コース申込をキャンセルする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申込状況を確認する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en-US" altLang="ja-JP" sz="2000" dirty="0">
                <a:latin typeface="Meiryo UI" panose="020B0604030504040204" pitchFamily="50" charset="-128"/>
                <a:ea typeface="Meiryo UI" panose="020B0604030504040204" pitchFamily="50" charset="-128"/>
              </a:rPr>
              <a:t>FAQ</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お問い合わせ　</a:t>
            </a:r>
            <a:r>
              <a:rPr lang="ja-JP" altLang="en-US" sz="2000" dirty="0">
                <a:latin typeface="Meiryo UI" panose="020B0604030504040204" pitchFamily="50" charset="-128"/>
                <a:ea typeface="Meiryo UI" panose="020B0604030504040204" pitchFamily="50" charset="-128"/>
              </a:rPr>
              <a:t>　</a:t>
            </a:r>
            <a:endParaRPr kumimoji="1" lang="ja-JP" altLang="en-US" sz="2000" dirty="0"/>
          </a:p>
        </p:txBody>
      </p:sp>
      <p:sp>
        <p:nvSpPr>
          <p:cNvPr id="10" name="テキスト ボックス 9">
            <a:extLst>
              <a:ext uri="{FF2B5EF4-FFF2-40B4-BE49-F238E27FC236}">
                <a16:creationId xmlns:a16="http://schemas.microsoft.com/office/drawing/2014/main" id="{40E86B69-4C86-5E67-FE55-D9D84C10445E}"/>
              </a:ext>
            </a:extLst>
          </p:cNvPr>
          <p:cNvSpPr txBox="1"/>
          <p:nvPr/>
        </p:nvSpPr>
        <p:spPr>
          <a:xfrm>
            <a:off x="5837728" y="828529"/>
            <a:ext cx="4181328" cy="5375446"/>
          </a:xfrm>
          <a:prstGeom prst="rect">
            <a:avLst/>
          </a:prstGeom>
          <a:noFill/>
        </p:spPr>
        <p:txBody>
          <a:bodyPr wrap="square" rtlCol="0">
            <a:spAutoFit/>
          </a:bodyPr>
          <a:lstStyle>
            <a:defPPr>
              <a:defRPr lang="en-US"/>
            </a:defPPr>
            <a:lvl1pPr>
              <a:lnSpc>
                <a:spcPct val="150000"/>
              </a:lnSpc>
              <a:defRPr sz="2000">
                <a:latin typeface="Meiryo UI" panose="020B0604030504040204" pitchFamily="50" charset="-128"/>
                <a:ea typeface="Meiryo UI" panose="020B0604030504040204" pitchFamily="50" charset="-128"/>
              </a:defRPr>
            </a:lvl1pPr>
          </a:lstStyle>
          <a:p>
            <a:pPr>
              <a:lnSpc>
                <a:spcPts val="3200"/>
              </a:lnSpc>
            </a:pPr>
            <a:r>
              <a:rPr lang="en-US" altLang="ja-JP" dirty="0"/>
              <a:t>3</a:t>
            </a:r>
          </a:p>
          <a:p>
            <a:pPr>
              <a:lnSpc>
                <a:spcPts val="3200"/>
              </a:lnSpc>
            </a:pPr>
            <a:r>
              <a:rPr lang="en-US" altLang="ja-JP" dirty="0"/>
              <a:t>4-7</a:t>
            </a:r>
          </a:p>
          <a:p>
            <a:pPr>
              <a:lnSpc>
                <a:spcPts val="3200"/>
              </a:lnSpc>
            </a:pPr>
            <a:r>
              <a:rPr lang="en-US" altLang="ja-JP" dirty="0"/>
              <a:t>8</a:t>
            </a:r>
          </a:p>
          <a:p>
            <a:pPr>
              <a:lnSpc>
                <a:spcPts val="3200"/>
              </a:lnSpc>
            </a:pPr>
            <a:r>
              <a:rPr lang="en-US" altLang="ja-JP" dirty="0"/>
              <a:t>9-11</a:t>
            </a:r>
          </a:p>
          <a:p>
            <a:pPr>
              <a:lnSpc>
                <a:spcPts val="3200"/>
              </a:lnSpc>
            </a:pPr>
            <a:r>
              <a:rPr lang="en-US" altLang="ja-JP" dirty="0"/>
              <a:t>12</a:t>
            </a:r>
          </a:p>
          <a:p>
            <a:pPr>
              <a:lnSpc>
                <a:spcPts val="3200"/>
              </a:lnSpc>
            </a:pPr>
            <a:r>
              <a:rPr lang="en-US" altLang="ja-JP" dirty="0"/>
              <a:t>13-16</a:t>
            </a:r>
          </a:p>
          <a:p>
            <a:pPr>
              <a:lnSpc>
                <a:spcPts val="3200"/>
              </a:lnSpc>
            </a:pPr>
            <a:r>
              <a:rPr lang="en-US" altLang="ja-JP" dirty="0"/>
              <a:t>17-18</a:t>
            </a:r>
          </a:p>
          <a:p>
            <a:pPr>
              <a:lnSpc>
                <a:spcPts val="3200"/>
              </a:lnSpc>
            </a:pPr>
            <a:r>
              <a:rPr lang="en-US" altLang="ja-JP" dirty="0"/>
              <a:t>19-20</a:t>
            </a:r>
          </a:p>
          <a:p>
            <a:pPr>
              <a:lnSpc>
                <a:spcPts val="3200"/>
              </a:lnSpc>
            </a:pPr>
            <a:r>
              <a:rPr lang="en-US" altLang="ja-JP" dirty="0"/>
              <a:t>21</a:t>
            </a:r>
          </a:p>
          <a:p>
            <a:pPr>
              <a:lnSpc>
                <a:spcPts val="3200"/>
              </a:lnSpc>
            </a:pPr>
            <a:r>
              <a:rPr lang="en-US" altLang="ja-JP" dirty="0"/>
              <a:t>22-24</a:t>
            </a:r>
          </a:p>
          <a:p>
            <a:pPr>
              <a:lnSpc>
                <a:spcPts val="3200"/>
              </a:lnSpc>
            </a:pPr>
            <a:r>
              <a:rPr lang="en-US" altLang="ja-JP" dirty="0"/>
              <a:t>25-26</a:t>
            </a:r>
          </a:p>
          <a:p>
            <a:pPr>
              <a:lnSpc>
                <a:spcPts val="3200"/>
              </a:lnSpc>
            </a:pPr>
            <a:r>
              <a:rPr lang="en-US" altLang="ja-JP" dirty="0"/>
              <a:t>27-30</a:t>
            </a:r>
          </a:p>
          <a:p>
            <a:pPr>
              <a:lnSpc>
                <a:spcPts val="3200"/>
              </a:lnSpc>
            </a:pPr>
            <a:r>
              <a:rPr lang="en-US" altLang="ja-JP" dirty="0"/>
              <a:t>31</a:t>
            </a:r>
            <a:endParaRPr lang="ja-JP" altLang="en-US" dirty="0"/>
          </a:p>
        </p:txBody>
      </p:sp>
      <p:pic>
        <p:nvPicPr>
          <p:cNvPr id="3" name="ElevenLabs_2026-04-15T07_19_57_Yukiko - Native Japanese female calm voice_pvc_sp100_s50_sb75_v3">
            <a:extLst>
              <a:ext uri="{FF2B5EF4-FFF2-40B4-BE49-F238E27FC236}">
                <a16:creationId xmlns:a16="http://schemas.microsoft.com/office/drawing/2014/main" id="{FCBCB5C1-CB86-C66D-1D8B-1B1FBA477B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6158" y="6295233"/>
            <a:ext cx="487363" cy="487363"/>
          </a:xfrm>
          <a:prstGeom prst="rect">
            <a:avLst/>
          </a:prstGeom>
        </p:spPr>
      </p:pic>
    </p:spTree>
    <p:extLst>
      <p:ext uri="{BB962C8B-B14F-4D97-AF65-F5344CB8AC3E}">
        <p14:creationId xmlns:p14="http://schemas.microsoft.com/office/powerpoint/2010/main" val="21874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BC11CCF-C3A5-4EE2-758C-A265611531CE}"/>
              </a:ext>
            </a:extLst>
          </p:cNvPr>
          <p:cNvPicPr>
            <a:picLocks noChangeAspect="1"/>
          </p:cNvPicPr>
          <p:nvPr/>
        </p:nvPicPr>
        <p:blipFill>
          <a:blip r:embed="rId3"/>
          <a:stretch>
            <a:fillRect/>
          </a:stretch>
        </p:blipFill>
        <p:spPr>
          <a:xfrm>
            <a:off x="4954278" y="3715150"/>
            <a:ext cx="3561072" cy="2302194"/>
          </a:xfrm>
          <a:prstGeom prst="rect">
            <a:avLst/>
          </a:prstGeom>
        </p:spPr>
      </p:pic>
      <p:sp>
        <p:nvSpPr>
          <p:cNvPr id="2" name="タイトル 1">
            <a:extLst>
              <a:ext uri="{FF2B5EF4-FFF2-40B4-BE49-F238E27FC236}">
                <a16:creationId xmlns:a16="http://schemas.microsoft.com/office/drawing/2014/main" id="{F75B63AC-E427-4C6E-BD88-795D7C22C476}"/>
              </a:ext>
            </a:extLst>
          </p:cNvPr>
          <p:cNvSpPr>
            <a:spLocks noGrp="1"/>
          </p:cNvSpPr>
          <p:nvPr>
            <p:ph type="title"/>
          </p:nvPr>
        </p:nvSpPr>
        <p:spPr>
          <a:xfrm>
            <a:off x="256529" y="60755"/>
            <a:ext cx="7886700" cy="666720"/>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修了書を発行</a:t>
            </a:r>
            <a:r>
              <a:rPr lang="ja-JP" altLang="ja-JP" sz="3200" kern="1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②</a:t>
            </a:r>
            <a:endParaRPr lang="ja-JP" altLang="en-US" sz="3200" dirty="0"/>
          </a:p>
        </p:txBody>
      </p:sp>
      <p:grpSp>
        <p:nvGrpSpPr>
          <p:cNvPr id="7" name="グループ化 6">
            <a:extLst>
              <a:ext uri="{FF2B5EF4-FFF2-40B4-BE49-F238E27FC236}">
                <a16:creationId xmlns:a16="http://schemas.microsoft.com/office/drawing/2014/main" id="{B2CADB53-ED06-4275-84E2-26F8ECAC1132}"/>
              </a:ext>
            </a:extLst>
          </p:cNvPr>
          <p:cNvGrpSpPr/>
          <p:nvPr/>
        </p:nvGrpSpPr>
        <p:grpSpPr>
          <a:xfrm>
            <a:off x="210812" y="847746"/>
            <a:ext cx="8782384" cy="1403320"/>
            <a:chOff x="352958" y="1103967"/>
            <a:chExt cx="8394384" cy="761700"/>
          </a:xfrm>
        </p:grpSpPr>
        <p:sp>
          <p:nvSpPr>
            <p:cNvPr id="8" name="正方形/長方形 7">
              <a:extLst>
                <a:ext uri="{FF2B5EF4-FFF2-40B4-BE49-F238E27FC236}">
                  <a16:creationId xmlns:a16="http://schemas.microsoft.com/office/drawing/2014/main" id="{A900E793-BFA0-487E-A281-1869C0383620}"/>
                </a:ext>
              </a:extLst>
            </p:cNvPr>
            <p:cNvSpPr/>
            <p:nvPr/>
          </p:nvSpPr>
          <p:spPr bwMode="auto">
            <a:xfrm>
              <a:off x="396657" y="1103967"/>
              <a:ext cx="8350685" cy="75732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dirty="0">
                  <a:solidFill>
                    <a:schemeClr val="tx1"/>
                  </a:solidFill>
                  <a:latin typeface="+mn-ea"/>
                </a:rPr>
                <a:t>修了書の発行</a:t>
              </a:r>
              <a:endParaRPr lang="en-US" altLang="ja-JP" sz="1400" b="1" dirty="0">
                <a:solidFill>
                  <a:schemeClr val="tx1"/>
                </a:solidFill>
                <a:latin typeface="+mn-ea"/>
              </a:endParaRPr>
            </a:p>
            <a:p>
              <a:r>
                <a:rPr lang="ja-JP" altLang="en-US" sz="1400" dirty="0">
                  <a:solidFill>
                    <a:schemeClr val="tx1"/>
                  </a:solidFill>
                  <a:latin typeface="+mn-ea"/>
                </a:rPr>
                <a:t>「修了証書」ボタンを押すと、下記のような画面が表示されるので、印刷し危険物取扱者免状と併せて保持してください。</a:t>
              </a:r>
              <a:r>
                <a:rPr lang="ja-JP" altLang="en-US" sz="1400" b="1" dirty="0">
                  <a:solidFill>
                    <a:srgbClr val="FF0000"/>
                  </a:solidFill>
                  <a:latin typeface="+mn-ea"/>
                </a:rPr>
                <a:t>講習を実施する都道府県によって、印影が押印されていない修了証が発行される場合があります。印影がない修了証は無効な修了証になりますので、講習実施機関がご案内する方法で受領して</a:t>
              </a:r>
              <a:r>
                <a:rPr lang="ja-JP" altLang="en-US" sz="1400" b="1">
                  <a:solidFill>
                    <a:srgbClr val="FF0000"/>
                  </a:solidFill>
                  <a:latin typeface="+mn-ea"/>
                </a:rPr>
                <a:t>ください。</a:t>
              </a:r>
              <a:r>
                <a:rPr lang="en-US" altLang="ja-JP" sz="1400">
                  <a:solidFill>
                    <a:srgbClr val="FF0000"/>
                  </a:solidFill>
                  <a:latin typeface="+mn-ea"/>
                </a:rPr>
                <a:t>※</a:t>
              </a:r>
              <a:r>
                <a:rPr lang="ja-JP" altLang="en-US" sz="1400" dirty="0">
                  <a:solidFill>
                    <a:srgbClr val="FF0000"/>
                  </a:solidFill>
                  <a:latin typeface="+mn-ea"/>
                </a:rPr>
                <a:t>表示までに、数十秒かかる場合がございますのでお待ちください。</a:t>
              </a:r>
            </a:p>
          </p:txBody>
        </p:sp>
        <p:sp>
          <p:nvSpPr>
            <p:cNvPr id="9" name="正方形/長方形 8">
              <a:extLst>
                <a:ext uri="{FF2B5EF4-FFF2-40B4-BE49-F238E27FC236}">
                  <a16:creationId xmlns:a16="http://schemas.microsoft.com/office/drawing/2014/main" id="{73C5E0CB-94E2-4642-B55F-08D4BD194B53}"/>
                </a:ext>
              </a:extLst>
            </p:cNvPr>
            <p:cNvSpPr/>
            <p:nvPr/>
          </p:nvSpPr>
          <p:spPr bwMode="auto">
            <a:xfrm flipH="1">
              <a:off x="352958" y="1103967"/>
              <a:ext cx="43699" cy="761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1" name="テキスト ボックス 10">
            <a:extLst>
              <a:ext uri="{FF2B5EF4-FFF2-40B4-BE49-F238E27FC236}">
                <a16:creationId xmlns:a16="http://schemas.microsoft.com/office/drawing/2014/main" id="{54753968-D613-4B7F-A5F1-096F95BDD6A5}"/>
              </a:ext>
            </a:extLst>
          </p:cNvPr>
          <p:cNvSpPr txBox="1"/>
          <p:nvPr/>
        </p:nvSpPr>
        <p:spPr>
          <a:xfrm>
            <a:off x="7634015" y="2"/>
            <a:ext cx="1961003" cy="461665"/>
          </a:xfrm>
          <a:prstGeom prst="rect">
            <a:avLst/>
          </a:prstGeom>
          <a:noFill/>
        </p:spPr>
        <p:txBody>
          <a:bodyPr wrap="square" rtlCol="0">
            <a:spAutoFit/>
          </a:bodyPr>
          <a:lstStyle/>
          <a:p>
            <a:r>
              <a:rPr kumimoji="1" lang="en-US" altLang="ja-JP" sz="2400" b="1">
                <a:solidFill>
                  <a:schemeClr val="bg1"/>
                </a:solidFill>
              </a:rPr>
              <a:t>STEP4</a:t>
            </a:r>
            <a:endParaRPr kumimoji="1" lang="ja-JP" altLang="en-US" sz="2400" b="1">
              <a:solidFill>
                <a:schemeClr val="bg1"/>
              </a:solidFill>
            </a:endParaRPr>
          </a:p>
        </p:txBody>
      </p:sp>
      <p:sp>
        <p:nvSpPr>
          <p:cNvPr id="12" name="スライド番号プレースホルダー 11">
            <a:extLst>
              <a:ext uri="{FF2B5EF4-FFF2-40B4-BE49-F238E27FC236}">
                <a16:creationId xmlns:a16="http://schemas.microsoft.com/office/drawing/2014/main" id="{A6D2EC0E-5A97-4B0C-AAF4-28A6BA3F9F3B}"/>
              </a:ext>
            </a:extLst>
          </p:cNvPr>
          <p:cNvSpPr>
            <a:spLocks noGrp="1"/>
          </p:cNvSpPr>
          <p:nvPr>
            <p:ph type="sldNum" sz="quarter" idx="12"/>
          </p:nvPr>
        </p:nvSpPr>
        <p:spPr/>
        <p:txBody>
          <a:bodyPr/>
          <a:lstStyle/>
          <a:p>
            <a:fld id="{0B87AA90-FF48-4507-93A5-C2E3434CDE52}" type="slidenum">
              <a:rPr kumimoji="1" lang="ja-JP" altLang="en-US" smtClean="0"/>
              <a:t>20</a:t>
            </a:fld>
            <a:endParaRPr kumimoji="1" lang="ja-JP" altLang="en-US"/>
          </a:p>
        </p:txBody>
      </p:sp>
      <p:sp>
        <p:nvSpPr>
          <p:cNvPr id="28" name="正方形/長方形 27">
            <a:extLst>
              <a:ext uri="{FF2B5EF4-FFF2-40B4-BE49-F238E27FC236}">
                <a16:creationId xmlns:a16="http://schemas.microsoft.com/office/drawing/2014/main" id="{D2086566-966D-4EB5-ABE3-29A585F31438}"/>
              </a:ext>
            </a:extLst>
          </p:cNvPr>
          <p:cNvSpPr/>
          <p:nvPr/>
        </p:nvSpPr>
        <p:spPr>
          <a:xfrm>
            <a:off x="1481402" y="2368469"/>
            <a:ext cx="6181196" cy="793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j-ea"/>
                <a:ea typeface="+mj-ea"/>
              </a:rPr>
              <a:t>印刷の際は用紙サイズを</a:t>
            </a:r>
            <a:r>
              <a:rPr kumimoji="1" lang="en-US" altLang="ja-JP" sz="1400" b="1" dirty="0">
                <a:solidFill>
                  <a:schemeClr val="tx1"/>
                </a:solidFill>
                <a:latin typeface="+mj-ea"/>
                <a:ea typeface="+mj-ea"/>
              </a:rPr>
              <a:t>A4</a:t>
            </a:r>
            <a:r>
              <a:rPr kumimoji="1" lang="ja-JP" altLang="en-US" sz="1400" b="1" dirty="0">
                <a:solidFill>
                  <a:schemeClr val="tx1"/>
                </a:solidFill>
                <a:latin typeface="+mj-ea"/>
                <a:ea typeface="+mj-ea"/>
              </a:rPr>
              <a:t>に指定し、「印刷可能領域に合わせる」に設定し、印刷後に点線で切り取ってください。</a:t>
            </a:r>
          </a:p>
        </p:txBody>
      </p:sp>
      <p:pic>
        <p:nvPicPr>
          <p:cNvPr id="21" name="図 20" descr="ダイアグラム が含まれている画像&#10;&#10;AI によって生成されたコンテンツは間違っている可能性があります。">
            <a:extLst>
              <a:ext uri="{FF2B5EF4-FFF2-40B4-BE49-F238E27FC236}">
                <a16:creationId xmlns:a16="http://schemas.microsoft.com/office/drawing/2014/main" id="{938E324A-A32D-594B-914B-E950968E6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53" y="3723205"/>
            <a:ext cx="3873893" cy="2347890"/>
          </a:xfrm>
          <a:prstGeom prst="rect">
            <a:avLst/>
          </a:prstGeom>
        </p:spPr>
      </p:pic>
      <p:sp>
        <p:nvSpPr>
          <p:cNvPr id="24" name="テキスト ボックス 23">
            <a:extLst>
              <a:ext uri="{FF2B5EF4-FFF2-40B4-BE49-F238E27FC236}">
                <a16:creationId xmlns:a16="http://schemas.microsoft.com/office/drawing/2014/main" id="{AB3EC14C-D960-476B-7C48-EC2EFE5221C9}"/>
              </a:ext>
            </a:extLst>
          </p:cNvPr>
          <p:cNvSpPr txBox="1"/>
          <p:nvPr/>
        </p:nvSpPr>
        <p:spPr>
          <a:xfrm>
            <a:off x="1525972" y="3438151"/>
            <a:ext cx="1591696" cy="276999"/>
          </a:xfrm>
          <a:prstGeom prst="rect">
            <a:avLst/>
          </a:prstGeom>
          <a:noFill/>
        </p:spPr>
        <p:txBody>
          <a:bodyPr wrap="square" rtlCol="0">
            <a:spAutoFit/>
          </a:bodyPr>
          <a:lstStyle/>
          <a:p>
            <a:r>
              <a:rPr kumimoji="1" lang="ja-JP" altLang="en-US" sz="1200" dirty="0"/>
              <a:t>印影ありバージョン</a:t>
            </a:r>
          </a:p>
        </p:txBody>
      </p:sp>
      <p:sp>
        <p:nvSpPr>
          <p:cNvPr id="26" name="テキスト ボックス 25">
            <a:extLst>
              <a:ext uri="{FF2B5EF4-FFF2-40B4-BE49-F238E27FC236}">
                <a16:creationId xmlns:a16="http://schemas.microsoft.com/office/drawing/2014/main" id="{ACF32136-AC60-543B-27B4-482270487C1C}"/>
              </a:ext>
            </a:extLst>
          </p:cNvPr>
          <p:cNvSpPr txBox="1"/>
          <p:nvPr/>
        </p:nvSpPr>
        <p:spPr>
          <a:xfrm>
            <a:off x="6026332" y="3457497"/>
            <a:ext cx="1591696" cy="276999"/>
          </a:xfrm>
          <a:prstGeom prst="rect">
            <a:avLst/>
          </a:prstGeom>
          <a:noFill/>
        </p:spPr>
        <p:txBody>
          <a:bodyPr wrap="square" rtlCol="0">
            <a:spAutoFit/>
          </a:bodyPr>
          <a:lstStyle/>
          <a:p>
            <a:r>
              <a:rPr kumimoji="1" lang="ja-JP" altLang="en-US" sz="1200" dirty="0"/>
              <a:t>印影なしバージョン</a:t>
            </a:r>
          </a:p>
        </p:txBody>
      </p:sp>
      <p:sp>
        <p:nvSpPr>
          <p:cNvPr id="27" name="テキスト ボックス 26">
            <a:extLst>
              <a:ext uri="{FF2B5EF4-FFF2-40B4-BE49-F238E27FC236}">
                <a16:creationId xmlns:a16="http://schemas.microsoft.com/office/drawing/2014/main" id="{FC9648AA-47C6-035B-F993-8295950D27EE}"/>
              </a:ext>
            </a:extLst>
          </p:cNvPr>
          <p:cNvSpPr txBox="1"/>
          <p:nvPr/>
        </p:nvSpPr>
        <p:spPr>
          <a:xfrm>
            <a:off x="5309499" y="4306795"/>
            <a:ext cx="3025361" cy="1107996"/>
          </a:xfrm>
          <a:prstGeom prst="rect">
            <a:avLst/>
          </a:prstGeom>
          <a:noFill/>
        </p:spPr>
        <p:txBody>
          <a:bodyPr wrap="square" rtlCol="0">
            <a:spAutoFit/>
          </a:bodyPr>
          <a:lstStyle/>
          <a:p>
            <a:r>
              <a:rPr kumimoji="1" lang="en-US" altLang="ja-JP" sz="6600" dirty="0">
                <a:solidFill>
                  <a:schemeClr val="accent2">
                    <a:lumMod val="40000"/>
                    <a:lumOff val="60000"/>
                  </a:schemeClr>
                </a:solidFill>
              </a:rPr>
              <a:t>SAMPLE</a:t>
            </a:r>
            <a:endParaRPr kumimoji="1" lang="ja-JP" altLang="en-US" sz="6600" dirty="0">
              <a:solidFill>
                <a:schemeClr val="accent2">
                  <a:lumMod val="40000"/>
                  <a:lumOff val="60000"/>
                </a:schemeClr>
              </a:solidFill>
            </a:endParaRPr>
          </a:p>
        </p:txBody>
      </p:sp>
    </p:spTree>
    <p:extLst>
      <p:ext uri="{BB962C8B-B14F-4D97-AF65-F5344CB8AC3E}">
        <p14:creationId xmlns:p14="http://schemas.microsoft.com/office/powerpoint/2010/main" val="1735402162"/>
      </p:ext>
    </p:extLst>
  </p:cSld>
  <p:clrMapOvr>
    <a:masterClrMapping/>
  </p:clrMapOvr>
  <mc:AlternateContent xmlns:mc="http://schemas.openxmlformats.org/markup-compatibility/2006" xmlns:p14="http://schemas.microsoft.com/office/powerpoint/2010/main">
    <mc:Choice Requires="p14">
      <p:transition spd="slow" p14:dur="2000" advTm="17918"/>
    </mc:Choice>
    <mc:Fallback xmlns="">
      <p:transition spd="slow" advTm="179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F99F91-2033-AA10-3959-57376C8A3641}"/>
              </a:ext>
            </a:extLst>
          </p:cNvPr>
          <p:cNvPicPr>
            <a:picLocks noChangeAspect="1"/>
          </p:cNvPicPr>
          <p:nvPr/>
        </p:nvPicPr>
        <p:blipFill>
          <a:blip r:embed="rId3"/>
          <a:stretch>
            <a:fillRect/>
          </a:stretch>
        </p:blipFill>
        <p:spPr>
          <a:xfrm>
            <a:off x="462367" y="2202875"/>
            <a:ext cx="5081465" cy="3869958"/>
          </a:xfrm>
          <a:prstGeom prst="rect">
            <a:avLst/>
          </a:prstGeom>
        </p:spPr>
      </p:pic>
      <p:sp>
        <p:nvSpPr>
          <p:cNvPr id="2" name="タイトル 1">
            <a:extLst>
              <a:ext uri="{FF2B5EF4-FFF2-40B4-BE49-F238E27FC236}">
                <a16:creationId xmlns:a16="http://schemas.microsoft.com/office/drawing/2014/main" id="{94EC6C02-281D-41DB-B60E-DCF7DAB828C4}"/>
              </a:ext>
            </a:extLst>
          </p:cNvPr>
          <p:cNvSpPr>
            <a:spLocks noGrp="1"/>
          </p:cNvSpPr>
          <p:nvPr>
            <p:ph type="title"/>
          </p:nvPr>
        </p:nvSpPr>
        <p:spPr>
          <a:xfrm>
            <a:off x="241173" y="14843"/>
            <a:ext cx="7886700" cy="717054"/>
          </a:xfrm>
        </p:spPr>
        <p:txBody>
          <a:bodyPr>
            <a:normAutofit/>
          </a:bodyPr>
          <a:lstStyle/>
          <a:p>
            <a:r>
              <a:rPr lang="ja-JP" altLang="ja-JP" sz="3200" kern="100">
                <a:latin typeface="Meiryo UI" panose="020B0604030504040204" pitchFamily="50" charset="-128"/>
                <a:ea typeface="Meiryo UI" panose="020B0604030504040204" pitchFamily="50" charset="-128"/>
                <a:cs typeface="Meiryo UI" panose="020B0604030504040204" pitchFamily="50" charset="-128"/>
              </a:rPr>
              <a:t>パスワードを変更する</a:t>
            </a:r>
            <a:r>
              <a:rPr lang="en-US" altLang="ja-JP" sz="3200" kern="100">
                <a:latin typeface="Meiryo UI" panose="020B0604030504040204" pitchFamily="50" charset="-128"/>
                <a:ea typeface="Meiryo UI" panose="020B0604030504040204" pitchFamily="50" charset="-128"/>
                <a:cs typeface="Meiryo UI" panose="020B0604030504040204" pitchFamily="50" charset="-128"/>
              </a:rPr>
              <a:t>/</a:t>
            </a:r>
            <a:r>
              <a:rPr lang="ja-JP" altLang="en-US" sz="3200" kern="100">
                <a:latin typeface="Meiryo UI" panose="020B0604030504040204" pitchFamily="50" charset="-128"/>
                <a:ea typeface="Meiryo UI" panose="020B0604030504040204" pitchFamily="50" charset="-128"/>
                <a:cs typeface="Meiryo UI" panose="020B0604030504040204" pitchFamily="50" charset="-128"/>
              </a:rPr>
              <a:t>ログアウトする</a:t>
            </a:r>
            <a:endParaRPr lang="ja-JP" altLang="en-US" sz="3200"/>
          </a:p>
        </p:txBody>
      </p:sp>
      <p:sp>
        <p:nvSpPr>
          <p:cNvPr id="7" name="線吹き出し 1 (枠付き) 15">
            <a:extLst>
              <a:ext uri="{FF2B5EF4-FFF2-40B4-BE49-F238E27FC236}">
                <a16:creationId xmlns:a16="http://schemas.microsoft.com/office/drawing/2014/main" id="{70862007-E64C-40DC-940D-8193250FBC2C}"/>
              </a:ext>
            </a:extLst>
          </p:cNvPr>
          <p:cNvSpPr/>
          <p:nvPr/>
        </p:nvSpPr>
        <p:spPr>
          <a:xfrm>
            <a:off x="5656071" y="3281994"/>
            <a:ext cx="2986527" cy="3104723"/>
          </a:xfrm>
          <a:prstGeom prst="borderCallout1">
            <a:avLst>
              <a:gd name="adj1" fmla="val 285"/>
              <a:gd name="adj2" fmla="val 28180"/>
              <a:gd name="adj3" fmla="val -27851"/>
              <a:gd name="adj4" fmla="val -11422"/>
            </a:avLst>
          </a:prstGeom>
          <a:solidFill>
            <a:sysClr val="window" lastClr="FFFFFF"/>
          </a:solidFill>
          <a:ln w="9525" cap="flat" cmpd="sng" algn="ctr">
            <a:solidFill>
              <a:srgbClr val="FF709F"/>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pPr defTabSz="914400">
              <a:defRPr/>
            </a:pPr>
            <a:r>
              <a:rPr lang="ja-JP" altLang="en-US" sz="1200" kern="0">
                <a:solidFill>
                  <a:schemeClr val="bg1"/>
                </a:solidFill>
                <a:latin typeface="Meiryo UI" panose="020B0604030504040204" pitchFamily="50" charset="-128"/>
                <a:ea typeface="Meiryo UI" panose="020B0604030504040204" pitchFamily="50" charset="-128"/>
              </a:rPr>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12" name="テキスト ボックス 11">
            <a:extLst>
              <a:ext uri="{FF2B5EF4-FFF2-40B4-BE49-F238E27FC236}">
                <a16:creationId xmlns:a16="http://schemas.microsoft.com/office/drawing/2014/main" id="{85CDDE98-5D1B-4E42-855F-B1154EF65E77}"/>
              </a:ext>
            </a:extLst>
          </p:cNvPr>
          <p:cNvSpPr txBox="1"/>
          <p:nvPr/>
        </p:nvSpPr>
        <p:spPr>
          <a:xfrm>
            <a:off x="5858580" y="3523138"/>
            <a:ext cx="2844679" cy="1046440"/>
          </a:xfrm>
          <a:prstGeom prst="rect">
            <a:avLst/>
          </a:prstGeom>
          <a:noFill/>
        </p:spPr>
        <p:txBody>
          <a:bodyPr wrap="square" rtlCol="0">
            <a:spAutoFit/>
          </a:bodyPr>
          <a:lstStyle/>
          <a:p>
            <a:pPr lvl="0">
              <a:defRPr/>
            </a:pPr>
            <a:r>
              <a:rPr lang="ja-JP" altLang="en-US" sz="1600" b="1" kern="0">
                <a:solidFill>
                  <a:prstClr val="black"/>
                </a:solidFill>
                <a:latin typeface="+mn-ea"/>
              </a:rPr>
              <a:t>ログアウト</a:t>
            </a:r>
            <a:endParaRPr lang="en-US" altLang="ja-JP" sz="1600" b="1" kern="0">
              <a:solidFill>
                <a:prstClr val="black"/>
              </a:solidFill>
              <a:latin typeface="+mn-ea"/>
            </a:endParaRPr>
          </a:p>
          <a:p>
            <a:pPr lvl="0">
              <a:defRPr/>
            </a:pPr>
            <a:r>
              <a:rPr lang="ja-JP" altLang="en-US" sz="1400" kern="0">
                <a:solidFill>
                  <a:prstClr val="black"/>
                </a:solidFill>
                <a:latin typeface="+mn-ea"/>
              </a:rPr>
              <a:t>マイルームからログアウトし、ログイン画面に戻ります。</a:t>
            </a:r>
            <a:endParaRPr lang="en-US" altLang="ja-JP" sz="1400" kern="0">
              <a:solidFill>
                <a:prstClr val="black"/>
              </a:solidFill>
              <a:latin typeface="+mn-ea"/>
            </a:endParaRPr>
          </a:p>
          <a:p>
            <a:endParaRPr kumimoji="1" lang="ja-JP" altLang="en-US"/>
          </a:p>
        </p:txBody>
      </p:sp>
      <p:sp>
        <p:nvSpPr>
          <p:cNvPr id="15" name="線吹き出し 1 (枠付き) 15">
            <a:extLst>
              <a:ext uri="{FF2B5EF4-FFF2-40B4-BE49-F238E27FC236}">
                <a16:creationId xmlns:a16="http://schemas.microsoft.com/office/drawing/2014/main" id="{52635B62-0D95-4178-A679-8216BBB73EA5}"/>
              </a:ext>
            </a:extLst>
          </p:cNvPr>
          <p:cNvSpPr/>
          <p:nvPr/>
        </p:nvSpPr>
        <p:spPr>
          <a:xfrm>
            <a:off x="6065127" y="1558241"/>
            <a:ext cx="2700059" cy="1006180"/>
          </a:xfrm>
          <a:prstGeom prst="borderCallout1">
            <a:avLst>
              <a:gd name="adj1" fmla="val 20889"/>
              <a:gd name="adj2" fmla="val -133"/>
              <a:gd name="adj3" fmla="val 67665"/>
              <a:gd name="adj4" fmla="val -42960"/>
            </a:avLst>
          </a:prstGeom>
          <a:solidFill>
            <a:sysClr val="window" lastClr="FFFFFF"/>
          </a:solidFill>
          <a:ln w="9525" cap="flat" cmpd="sng" algn="ctr">
            <a:solidFill>
              <a:srgbClr val="FF709F"/>
            </a:solidFill>
            <a:prstDash val="solid"/>
            <a:headEnd type="none" w="med" len="med"/>
            <a:tailEnd type="arrow" w="med" len="med"/>
          </a:ln>
          <a:effectLst>
            <a:outerShdw blurRad="50800" dist="38100" dir="2700000" algn="tl" rotWithShape="0">
              <a:prstClr val="black">
                <a:alpha val="40000"/>
              </a:prstClr>
            </a:outerShdw>
          </a:effectLst>
        </p:spPr>
        <p:txBody>
          <a:bodyPr rtlCol="0" anchor="ctr"/>
          <a:lstStyle/>
          <a:p>
            <a:pPr defTabSz="914400">
              <a:defRPr/>
            </a:pPr>
            <a:endParaRPr lang="ja-JP" altLang="en-US" sz="1200" kern="0">
              <a:solidFill>
                <a:schemeClr val="bg1"/>
              </a:solidFill>
              <a:latin typeface="Meiryo UI" panose="020B0604030504040204" pitchFamily="50" charset="-128"/>
              <a:ea typeface="Meiryo UI" panose="020B0604030504040204" pitchFamily="50" charset="-128"/>
            </a:endParaRPr>
          </a:p>
        </p:txBody>
      </p:sp>
      <p:sp>
        <p:nvSpPr>
          <p:cNvPr id="22" name="スライド番号プレースホルダー 21">
            <a:extLst>
              <a:ext uri="{FF2B5EF4-FFF2-40B4-BE49-F238E27FC236}">
                <a16:creationId xmlns:a16="http://schemas.microsoft.com/office/drawing/2014/main" id="{02BC9F13-DCC9-41D8-B276-5221700C47B3}"/>
              </a:ext>
            </a:extLst>
          </p:cNvPr>
          <p:cNvSpPr>
            <a:spLocks noGrp="1"/>
          </p:cNvSpPr>
          <p:nvPr>
            <p:ph type="sldNum" sz="quarter" idx="12"/>
          </p:nvPr>
        </p:nvSpPr>
        <p:spPr/>
        <p:txBody>
          <a:bodyPr/>
          <a:lstStyle/>
          <a:p>
            <a:fld id="{0B87AA90-FF48-4507-93A5-C2E3434CDE52}" type="slidenum">
              <a:rPr kumimoji="1" lang="ja-JP" altLang="en-US" smtClean="0"/>
              <a:t>21</a:t>
            </a:fld>
            <a:endParaRPr kumimoji="1" lang="ja-JP" altLang="en-US"/>
          </a:p>
        </p:txBody>
      </p:sp>
      <p:grpSp>
        <p:nvGrpSpPr>
          <p:cNvPr id="23" name="グループ化 22">
            <a:extLst>
              <a:ext uri="{FF2B5EF4-FFF2-40B4-BE49-F238E27FC236}">
                <a16:creationId xmlns:a16="http://schemas.microsoft.com/office/drawing/2014/main" id="{53770A8E-7950-4556-81C0-9408094D4D93}"/>
              </a:ext>
            </a:extLst>
          </p:cNvPr>
          <p:cNvGrpSpPr/>
          <p:nvPr/>
        </p:nvGrpSpPr>
        <p:grpSpPr>
          <a:xfrm>
            <a:off x="396659" y="785167"/>
            <a:ext cx="8350685" cy="675386"/>
            <a:chOff x="396657" y="1038687"/>
            <a:chExt cx="8350685" cy="583023"/>
          </a:xfrm>
        </p:grpSpPr>
        <p:sp>
          <p:nvSpPr>
            <p:cNvPr id="24" name="正方形/長方形 23">
              <a:extLst>
                <a:ext uri="{FF2B5EF4-FFF2-40B4-BE49-F238E27FC236}">
                  <a16:creationId xmlns:a16="http://schemas.microsoft.com/office/drawing/2014/main" id="{596BD148-43D6-4777-9DDE-BA77D33DA1B6}"/>
                </a:ext>
              </a:extLst>
            </p:cNvPr>
            <p:cNvSpPr/>
            <p:nvPr/>
          </p:nvSpPr>
          <p:spPr bwMode="auto">
            <a:xfrm>
              <a:off x="396657" y="1038687"/>
              <a:ext cx="8350685" cy="58302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ja-JP" sz="1400">
                  <a:solidFill>
                    <a:schemeClr val="tx1"/>
                  </a:solidFill>
                  <a:latin typeface="Meiryo UI" panose="020B0604030504040204" pitchFamily="50" charset="-128"/>
                  <a:ea typeface="Meiryo UI" panose="020B0604030504040204" pitchFamily="50" charset="-128"/>
                </a:rPr>
                <a:t>※</a:t>
              </a:r>
              <a:r>
                <a:rPr kumimoji="1" lang="ja-JP" altLang="en-US" sz="1400">
                  <a:solidFill>
                    <a:schemeClr val="tx1"/>
                  </a:solidFill>
                  <a:latin typeface="Meiryo UI" panose="020B0604030504040204" pitchFamily="50" charset="-128"/>
                  <a:ea typeface="Meiryo UI" panose="020B0604030504040204" pitchFamily="50" charset="-128"/>
                </a:rPr>
                <a:t>パスワードの長さは</a:t>
              </a:r>
              <a:r>
                <a:rPr kumimoji="1" lang="en-US" altLang="ja-JP" sz="1400">
                  <a:solidFill>
                    <a:schemeClr val="tx1"/>
                  </a:solidFill>
                  <a:latin typeface="Meiryo UI" panose="020B0604030504040204" pitchFamily="50" charset="-128"/>
                  <a:ea typeface="Meiryo UI" panose="020B0604030504040204" pitchFamily="50" charset="-128"/>
                </a:rPr>
                <a:t>6</a:t>
              </a:r>
              <a:r>
                <a:rPr kumimoji="1" lang="ja-JP" altLang="en-US" sz="1400">
                  <a:solidFill>
                    <a:schemeClr val="tx1"/>
                  </a:solidFill>
                  <a:latin typeface="Meiryo UI" panose="020B0604030504040204" pitchFamily="50" charset="-128"/>
                  <a:ea typeface="Meiryo UI" panose="020B0604030504040204" pitchFamily="50" charset="-128"/>
                </a:rPr>
                <a:t>文字以上</a:t>
              </a:r>
              <a:r>
                <a:rPr kumimoji="1" lang="en-US" altLang="ja-JP" sz="1400">
                  <a:solidFill>
                    <a:schemeClr val="tx1"/>
                  </a:solidFill>
                  <a:latin typeface="Meiryo UI" panose="020B0604030504040204" pitchFamily="50" charset="-128"/>
                  <a:ea typeface="Meiryo UI" panose="020B0604030504040204" pitchFamily="50" charset="-128"/>
                </a:rPr>
                <a:t>15</a:t>
              </a:r>
              <a:r>
                <a:rPr kumimoji="1" lang="ja-JP" altLang="en-US" sz="1400">
                  <a:solidFill>
                    <a:schemeClr val="tx1"/>
                  </a:solidFill>
                  <a:latin typeface="Meiryo UI" panose="020B0604030504040204" pitchFamily="50" charset="-128"/>
                  <a:ea typeface="Meiryo UI" panose="020B0604030504040204" pitchFamily="50" charset="-128"/>
                </a:rPr>
                <a:t>文字以下で設定してください。</a:t>
              </a:r>
              <a:endParaRPr kumimoji="1" lang="en-US" altLang="ja-JP" sz="1400">
                <a:solidFill>
                  <a:schemeClr val="tx1"/>
                </a:solidFill>
                <a:latin typeface="Meiryo UI" panose="020B0604030504040204" pitchFamily="50" charset="-128"/>
                <a:ea typeface="Meiryo UI" panose="020B0604030504040204" pitchFamily="50" charset="-128"/>
              </a:endParaRPr>
            </a:p>
            <a:p>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パスワードに　</a:t>
              </a:r>
              <a:r>
                <a:rPr lang="en-US" altLang="ja-JP" sz="1400">
                  <a:solidFill>
                    <a:schemeClr val="tx1"/>
                  </a:solidFill>
                  <a:latin typeface="Meiryo UI" panose="020B0604030504040204" pitchFamily="50" charset="-128"/>
                  <a:ea typeface="Meiryo UI" panose="020B0604030504040204" pitchFamily="50" charset="-128"/>
                </a:rPr>
                <a:t>&lt;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&gt;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rPr>
                <a:t>半角スペース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&amp;</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　は使用できません。</a:t>
              </a:r>
              <a:endParaRPr kumimoji="1" lang="en-US" altLang="ja-JP" sz="1400" b="1">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C1860808-FADB-4577-8656-B2F00DA80A3F}"/>
                </a:ext>
              </a:extLst>
            </p:cNvPr>
            <p:cNvSpPr/>
            <p:nvPr/>
          </p:nvSpPr>
          <p:spPr bwMode="auto">
            <a:xfrm>
              <a:off x="396657" y="1038687"/>
              <a:ext cx="45719" cy="583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8" name="テキスト ボックス 17">
            <a:extLst>
              <a:ext uri="{FF2B5EF4-FFF2-40B4-BE49-F238E27FC236}">
                <a16:creationId xmlns:a16="http://schemas.microsoft.com/office/drawing/2014/main" id="{61C68AB2-5A18-4240-9029-1465A183896B}"/>
              </a:ext>
            </a:extLst>
          </p:cNvPr>
          <p:cNvSpPr txBox="1"/>
          <p:nvPr/>
        </p:nvSpPr>
        <p:spPr>
          <a:xfrm>
            <a:off x="6075529" y="1626978"/>
            <a:ext cx="2700059" cy="1138773"/>
          </a:xfrm>
          <a:prstGeom prst="rect">
            <a:avLst/>
          </a:prstGeom>
          <a:noFill/>
        </p:spPr>
        <p:txBody>
          <a:bodyPr wrap="square" rtlCol="0">
            <a:spAutoFit/>
          </a:bodyPr>
          <a:lstStyle/>
          <a:p>
            <a:pPr lvl="0">
              <a:defRPr/>
            </a:pPr>
            <a:r>
              <a:rPr lang="ja-JP" altLang="en-US" sz="1600" b="1" kern="0">
                <a:solidFill>
                  <a:prstClr val="black"/>
                </a:solidFill>
                <a:latin typeface="+mn-ea"/>
              </a:rPr>
              <a:t>パスワード変更</a:t>
            </a:r>
            <a:endParaRPr lang="en-US" altLang="ja-JP" sz="1600" b="1" kern="0">
              <a:solidFill>
                <a:prstClr val="black"/>
              </a:solidFill>
              <a:latin typeface="+mn-ea"/>
            </a:endParaRPr>
          </a:p>
          <a:p>
            <a:pPr lvl="0">
              <a:defRPr/>
            </a:pPr>
            <a:r>
              <a:rPr lang="ja-JP" altLang="en-US" sz="1600" kern="0">
                <a:solidFill>
                  <a:prstClr val="black"/>
                </a:solidFill>
                <a:latin typeface="+mn-ea"/>
              </a:rPr>
              <a:t>ログインパスワードを変更できます。</a:t>
            </a:r>
            <a:endParaRPr lang="en-US" altLang="ja-JP" sz="1600" kern="0">
              <a:solidFill>
                <a:prstClr val="black"/>
              </a:solidFill>
              <a:latin typeface="+mn-ea"/>
            </a:endParaRPr>
          </a:p>
          <a:p>
            <a:endParaRPr kumimoji="1" lang="ja-JP" altLang="en-US"/>
          </a:p>
        </p:txBody>
      </p:sp>
      <p:pic>
        <p:nvPicPr>
          <p:cNvPr id="4" name="図 3">
            <a:extLst>
              <a:ext uri="{FF2B5EF4-FFF2-40B4-BE49-F238E27FC236}">
                <a16:creationId xmlns:a16="http://schemas.microsoft.com/office/drawing/2014/main" id="{840E48AC-D52D-4B80-8C62-80D35709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421" y="88228"/>
            <a:ext cx="343636" cy="343636"/>
          </a:xfrm>
          <a:prstGeom prst="rect">
            <a:avLst/>
          </a:prstGeom>
        </p:spPr>
      </p:pic>
      <p:pic>
        <p:nvPicPr>
          <p:cNvPr id="6" name="図 5">
            <a:extLst>
              <a:ext uri="{FF2B5EF4-FFF2-40B4-BE49-F238E27FC236}">
                <a16:creationId xmlns:a16="http://schemas.microsoft.com/office/drawing/2014/main" id="{E15C3442-6597-25D3-559D-E2E1A69DFC5D}"/>
              </a:ext>
            </a:extLst>
          </p:cNvPr>
          <p:cNvPicPr>
            <a:picLocks noChangeAspect="1"/>
          </p:cNvPicPr>
          <p:nvPr/>
        </p:nvPicPr>
        <p:blipFill>
          <a:blip r:embed="rId5"/>
          <a:stretch>
            <a:fillRect/>
          </a:stretch>
        </p:blipFill>
        <p:spPr>
          <a:xfrm>
            <a:off x="6270231" y="4332183"/>
            <a:ext cx="1758202" cy="1935152"/>
          </a:xfrm>
          <a:prstGeom prst="rect">
            <a:avLst/>
          </a:prstGeom>
          <a:effectLst/>
        </p:spPr>
      </p:pic>
    </p:spTree>
    <p:extLst>
      <p:ext uri="{BB962C8B-B14F-4D97-AF65-F5344CB8AC3E}">
        <p14:creationId xmlns:p14="http://schemas.microsoft.com/office/powerpoint/2010/main" val="2517896879"/>
      </p:ext>
    </p:extLst>
  </p:cSld>
  <p:clrMapOvr>
    <a:masterClrMapping/>
  </p:clrMapOvr>
  <mc:AlternateContent xmlns:mc="http://schemas.openxmlformats.org/markup-compatibility/2006" xmlns:p14="http://schemas.microsoft.com/office/powerpoint/2010/main">
    <mc:Choice Requires="p14">
      <p:transition spd="slow" p14:dur="2000" advTm="19634"/>
    </mc:Choice>
    <mc:Fallback xmlns="">
      <p:transition spd="slow" advTm="196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descr="グラフィカル ユーザー インターフェイス, テキスト, アプリケーション, メール&#10;&#10;自動的に生成された説明">
            <a:extLst>
              <a:ext uri="{FF2B5EF4-FFF2-40B4-BE49-F238E27FC236}">
                <a16:creationId xmlns:a16="http://schemas.microsoft.com/office/drawing/2014/main" id="{EA5D4166-50D9-E6F2-6FAB-072D62921BB3}"/>
              </a:ext>
            </a:extLst>
          </p:cNvPr>
          <p:cNvPicPr>
            <a:picLocks noChangeAspect="1"/>
          </p:cNvPicPr>
          <p:nvPr/>
        </p:nvPicPr>
        <p:blipFill rotWithShape="1">
          <a:blip r:embed="rId3">
            <a:extLst>
              <a:ext uri="{28A0092B-C50C-407E-A947-70E740481C1C}">
                <a14:useLocalDpi xmlns:a14="http://schemas.microsoft.com/office/drawing/2010/main" val="0"/>
              </a:ext>
            </a:extLst>
          </a:blip>
          <a:srcRect b="20717"/>
          <a:stretch/>
        </p:blipFill>
        <p:spPr>
          <a:xfrm>
            <a:off x="86347" y="2146944"/>
            <a:ext cx="6071121" cy="3170098"/>
          </a:xfrm>
          <a:prstGeom prst="rect">
            <a:avLst/>
          </a:prstGeom>
        </p:spPr>
      </p:pic>
      <p:sp>
        <p:nvSpPr>
          <p:cNvPr id="2" name="タイトル 1">
            <a:extLst>
              <a:ext uri="{FF2B5EF4-FFF2-40B4-BE49-F238E27FC236}">
                <a16:creationId xmlns:a16="http://schemas.microsoft.com/office/drawing/2014/main" id="{94EC6C02-281D-41DB-B60E-DCF7DAB828C4}"/>
              </a:ext>
            </a:extLst>
          </p:cNvPr>
          <p:cNvSpPr>
            <a:spLocks noGrp="1"/>
          </p:cNvSpPr>
          <p:nvPr>
            <p:ph type="title"/>
          </p:nvPr>
        </p:nvSpPr>
        <p:spPr>
          <a:xfrm>
            <a:off x="241173" y="14843"/>
            <a:ext cx="7886700" cy="717054"/>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コース申込をキャンセルする①</a:t>
            </a:r>
            <a:endParaRPr lang="ja-JP" altLang="en-US" sz="3200" dirty="0"/>
          </a:p>
        </p:txBody>
      </p:sp>
      <p:sp>
        <p:nvSpPr>
          <p:cNvPr id="22" name="スライド番号プレースホルダー 21">
            <a:extLst>
              <a:ext uri="{FF2B5EF4-FFF2-40B4-BE49-F238E27FC236}">
                <a16:creationId xmlns:a16="http://schemas.microsoft.com/office/drawing/2014/main" id="{02BC9F13-DCC9-41D8-B276-5221700C47B3}"/>
              </a:ext>
            </a:extLst>
          </p:cNvPr>
          <p:cNvSpPr>
            <a:spLocks noGrp="1"/>
          </p:cNvSpPr>
          <p:nvPr>
            <p:ph type="sldNum" sz="quarter" idx="12"/>
          </p:nvPr>
        </p:nvSpPr>
        <p:spPr/>
        <p:txBody>
          <a:bodyPr/>
          <a:lstStyle/>
          <a:p>
            <a:fld id="{0B87AA90-FF48-4507-93A5-C2E3434CDE52}" type="slidenum">
              <a:rPr kumimoji="1" lang="ja-JP" altLang="en-US" smtClean="0"/>
              <a:t>22</a:t>
            </a:fld>
            <a:endParaRPr kumimoji="1" lang="ja-JP" altLang="en-US"/>
          </a:p>
        </p:txBody>
      </p:sp>
      <p:grpSp>
        <p:nvGrpSpPr>
          <p:cNvPr id="23" name="グループ化 22">
            <a:extLst>
              <a:ext uri="{FF2B5EF4-FFF2-40B4-BE49-F238E27FC236}">
                <a16:creationId xmlns:a16="http://schemas.microsoft.com/office/drawing/2014/main" id="{53770A8E-7950-4556-81C0-9408094D4D93}"/>
              </a:ext>
            </a:extLst>
          </p:cNvPr>
          <p:cNvGrpSpPr/>
          <p:nvPr/>
        </p:nvGrpSpPr>
        <p:grpSpPr>
          <a:xfrm>
            <a:off x="350940" y="785165"/>
            <a:ext cx="8396404" cy="753427"/>
            <a:chOff x="350938" y="1038686"/>
            <a:chExt cx="8396404" cy="650392"/>
          </a:xfrm>
        </p:grpSpPr>
        <p:sp>
          <p:nvSpPr>
            <p:cNvPr id="24" name="正方形/長方形 23">
              <a:extLst>
                <a:ext uri="{FF2B5EF4-FFF2-40B4-BE49-F238E27FC236}">
                  <a16:creationId xmlns:a16="http://schemas.microsoft.com/office/drawing/2014/main" id="{596BD148-43D6-4777-9DDE-BA77D33DA1B6}"/>
                </a:ext>
              </a:extLst>
            </p:cNvPr>
            <p:cNvSpPr/>
            <p:nvPr/>
          </p:nvSpPr>
          <p:spPr bwMode="auto">
            <a:xfrm>
              <a:off x="396657" y="1038687"/>
              <a:ext cx="8350685" cy="65039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マイルーム</a:t>
              </a:r>
              <a:r>
                <a:rPr lang="en-US" altLang="ja-JP" sz="1400">
                  <a:solidFill>
                    <a:schemeClr val="tx1">
                      <a:lumMod val="95000"/>
                      <a:lumOff val="5000"/>
                    </a:schemeClr>
                  </a:solidFill>
                </a:rPr>
                <a:t>TOP</a:t>
              </a:r>
              <a:r>
                <a:rPr lang="ja-JP" altLang="en-US" sz="1400">
                  <a:solidFill>
                    <a:schemeClr val="tx1">
                      <a:lumMod val="95000"/>
                      <a:lumOff val="5000"/>
                    </a:schemeClr>
                  </a:solidFill>
                </a:rPr>
                <a:t>画面の</a:t>
              </a:r>
              <a:r>
                <a:rPr lang="ja-JP" altLang="en-US" sz="1400" b="1">
                  <a:solidFill>
                    <a:schemeClr val="accent5"/>
                  </a:solidFill>
                </a:rPr>
                <a:t>［申込］</a:t>
              </a:r>
              <a:r>
                <a:rPr lang="ja-JP" altLang="en-US" sz="1400">
                  <a:solidFill>
                    <a:schemeClr val="tx1"/>
                  </a:solidFill>
                </a:rPr>
                <a:t>タブから</a:t>
              </a:r>
              <a:r>
                <a:rPr lang="ja-JP" altLang="en-US" sz="1400" b="1">
                  <a:solidFill>
                    <a:schemeClr val="accent5"/>
                  </a:solidFill>
                </a:rPr>
                <a:t>［承認状況一覧］</a:t>
              </a:r>
              <a:r>
                <a:rPr lang="ja-JP" altLang="en-US" sz="1400">
                  <a:solidFill>
                    <a:schemeClr val="tx1">
                      <a:lumMod val="95000"/>
                      <a:lumOff val="5000"/>
                    </a:schemeClr>
                  </a:solidFill>
                </a:rPr>
                <a:t>をクリックすると、承認状況一覧画面が表示されます。</a:t>
              </a:r>
              <a:endParaRPr lang="en-US" altLang="ja-JP" sz="1400">
                <a:solidFill>
                  <a:schemeClr val="tx1">
                    <a:lumMod val="95000"/>
                    <a:lumOff val="5000"/>
                  </a:schemeClr>
                </a:solidFill>
              </a:endParaRPr>
            </a:p>
            <a:p>
              <a:pPr>
                <a:lnSpc>
                  <a:spcPct val="120000"/>
                </a:lnSpc>
                <a:defRPr/>
              </a:pPr>
              <a:r>
                <a:rPr lang="en-US" altLang="ja-JP" sz="1400">
                  <a:solidFill>
                    <a:srgbClr val="FF0000"/>
                  </a:solidFill>
                </a:rPr>
                <a:t>※</a:t>
              </a:r>
              <a:r>
                <a:rPr lang="ja-JP" altLang="en-US" sz="1400">
                  <a:solidFill>
                    <a:srgbClr val="FF0000"/>
                  </a:solidFill>
                </a:rPr>
                <a:t>キャンセルができるのは、管理者が申込承認する前までとなります。</a:t>
              </a:r>
              <a:endParaRPr lang="en-US" altLang="ja-JP" sz="1400">
                <a:solidFill>
                  <a:srgbClr val="FF0000"/>
                </a:solidFill>
              </a:endParaRPr>
            </a:p>
          </p:txBody>
        </p:sp>
        <p:sp>
          <p:nvSpPr>
            <p:cNvPr id="25" name="正方形/長方形 24">
              <a:extLst>
                <a:ext uri="{FF2B5EF4-FFF2-40B4-BE49-F238E27FC236}">
                  <a16:creationId xmlns:a16="http://schemas.microsoft.com/office/drawing/2014/main" id="{C1860808-FADB-4577-8656-B2F00DA80A3F}"/>
                </a:ext>
              </a:extLst>
            </p:cNvPr>
            <p:cNvSpPr/>
            <p:nvPr/>
          </p:nvSpPr>
          <p:spPr bwMode="auto">
            <a:xfrm flipH="1">
              <a:off x="350938" y="1038686"/>
              <a:ext cx="45719" cy="650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4" name="図 3">
            <a:extLst>
              <a:ext uri="{FF2B5EF4-FFF2-40B4-BE49-F238E27FC236}">
                <a16:creationId xmlns:a16="http://schemas.microsoft.com/office/drawing/2014/main" id="{840E48AC-D52D-4B80-8C62-80D35709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421" y="88228"/>
            <a:ext cx="343636" cy="343636"/>
          </a:xfrm>
          <a:prstGeom prst="rect">
            <a:avLst/>
          </a:prstGeom>
        </p:spPr>
      </p:pic>
      <p:sp>
        <p:nvSpPr>
          <p:cNvPr id="13" name="正方形/長方形 12">
            <a:extLst>
              <a:ext uri="{FF2B5EF4-FFF2-40B4-BE49-F238E27FC236}">
                <a16:creationId xmlns:a16="http://schemas.microsoft.com/office/drawing/2014/main" id="{55009D5A-5727-5436-7BF6-7A6859D92FEE}"/>
              </a:ext>
            </a:extLst>
          </p:cNvPr>
          <p:cNvSpPr/>
          <p:nvPr/>
        </p:nvSpPr>
        <p:spPr>
          <a:xfrm>
            <a:off x="1044811" y="2662696"/>
            <a:ext cx="716809" cy="299039"/>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pic>
        <p:nvPicPr>
          <p:cNvPr id="14" name="図 13">
            <a:extLst>
              <a:ext uri="{FF2B5EF4-FFF2-40B4-BE49-F238E27FC236}">
                <a16:creationId xmlns:a16="http://schemas.microsoft.com/office/drawing/2014/main" id="{5C8C67B8-24DB-0187-3715-21691F40C301}"/>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24545" y="2789270"/>
            <a:ext cx="365125" cy="365125"/>
          </a:xfrm>
          <a:prstGeom prst="rect">
            <a:avLst/>
          </a:prstGeom>
        </p:spPr>
      </p:pic>
      <p:sp>
        <p:nvSpPr>
          <p:cNvPr id="16" name="正方形/長方形 15">
            <a:extLst>
              <a:ext uri="{FF2B5EF4-FFF2-40B4-BE49-F238E27FC236}">
                <a16:creationId xmlns:a16="http://schemas.microsoft.com/office/drawing/2014/main" id="{7516D3FD-AFF2-84A0-C51D-16CB1FAFC734}"/>
              </a:ext>
            </a:extLst>
          </p:cNvPr>
          <p:cNvSpPr/>
          <p:nvPr/>
        </p:nvSpPr>
        <p:spPr>
          <a:xfrm>
            <a:off x="6142983" y="1648166"/>
            <a:ext cx="2869950" cy="134659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a:solidFill>
                  <a:schemeClr val="accent5"/>
                </a:solidFill>
                <a:latin typeface="+mn-ea"/>
              </a:rPr>
              <a:t>［承認状況一覧］</a:t>
            </a:r>
            <a:r>
              <a:rPr lang="ja-JP" altLang="en-US" sz="1400">
                <a:solidFill>
                  <a:schemeClr val="tx1"/>
                </a:solidFill>
                <a:latin typeface="+mn-ea"/>
              </a:rPr>
              <a:t>をクリックすると、承認状況一覧画面が表示されます。</a:t>
            </a:r>
            <a:endParaRPr lang="en-US" altLang="ja-JP" sz="1400">
              <a:solidFill>
                <a:schemeClr val="tx1"/>
              </a:solidFill>
              <a:latin typeface="+mn-ea"/>
            </a:endParaRPr>
          </a:p>
        </p:txBody>
      </p:sp>
      <p:cxnSp>
        <p:nvCxnSpPr>
          <p:cNvPr id="17" name="直線矢印コネクタ 16">
            <a:extLst>
              <a:ext uri="{FF2B5EF4-FFF2-40B4-BE49-F238E27FC236}">
                <a16:creationId xmlns:a16="http://schemas.microsoft.com/office/drawing/2014/main" id="{6D0DB03F-147A-D2AD-538C-8066EBD5B947}"/>
              </a:ext>
            </a:extLst>
          </p:cNvPr>
          <p:cNvCxnSpPr>
            <a:cxnSpLocks/>
          </p:cNvCxnSpPr>
          <p:nvPr/>
        </p:nvCxnSpPr>
        <p:spPr>
          <a:xfrm flipH="1">
            <a:off x="1791855" y="2136845"/>
            <a:ext cx="4350091" cy="712495"/>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CC37A755-514E-578D-F403-192EAE3F388D}"/>
              </a:ext>
            </a:extLst>
          </p:cNvPr>
          <p:cNvSpPr/>
          <p:nvPr/>
        </p:nvSpPr>
        <p:spPr>
          <a:xfrm>
            <a:off x="241173" y="1998346"/>
            <a:ext cx="1879041" cy="276999"/>
          </a:xfrm>
          <a:prstGeom prst="rect">
            <a:avLst/>
          </a:prstGeom>
        </p:spPr>
        <p:txBody>
          <a:bodyPr wrap="none">
            <a:spAutoFit/>
          </a:bodyPr>
          <a:lstStyle/>
          <a:p>
            <a:pPr lvl="0"/>
            <a:r>
              <a:rPr lang="ja-JP" altLang="en-US" sz="1200">
                <a:solidFill>
                  <a:prstClr val="black"/>
                </a:solidFill>
                <a:latin typeface="+mn-ea"/>
              </a:rPr>
              <a:t>［マイルーム</a:t>
            </a:r>
            <a:r>
              <a:rPr lang="en-US" altLang="ja-JP" sz="1200">
                <a:solidFill>
                  <a:prstClr val="black"/>
                </a:solidFill>
                <a:latin typeface="+mn-ea"/>
              </a:rPr>
              <a:t>TOP</a:t>
            </a:r>
            <a:r>
              <a:rPr lang="ja-JP" altLang="en-US" sz="1200">
                <a:solidFill>
                  <a:prstClr val="black"/>
                </a:solidFill>
                <a:latin typeface="+mn-ea"/>
              </a:rPr>
              <a:t>画面］</a:t>
            </a:r>
          </a:p>
        </p:txBody>
      </p:sp>
      <p:sp>
        <p:nvSpPr>
          <p:cNvPr id="34" name="正方形/長方形 33">
            <a:extLst>
              <a:ext uri="{FF2B5EF4-FFF2-40B4-BE49-F238E27FC236}">
                <a16:creationId xmlns:a16="http://schemas.microsoft.com/office/drawing/2014/main" id="{AE7CE6F1-9333-89F0-6FE0-E3E7657B9B5E}"/>
              </a:ext>
            </a:extLst>
          </p:cNvPr>
          <p:cNvSpPr/>
          <p:nvPr/>
        </p:nvSpPr>
        <p:spPr>
          <a:xfrm>
            <a:off x="6187703" y="3863243"/>
            <a:ext cx="2869950" cy="134659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a:solidFill>
                  <a:schemeClr val="tx1"/>
                </a:solidFill>
                <a:latin typeface="+mn-ea"/>
              </a:rPr>
              <a:t>承認待ちの場合のみ、キャンセルが可能です。</a:t>
            </a:r>
            <a:endParaRPr lang="en-US" altLang="ja-JP" sz="1400">
              <a:solidFill>
                <a:schemeClr val="tx1"/>
              </a:solidFill>
              <a:latin typeface="+mn-ea"/>
            </a:endParaRPr>
          </a:p>
        </p:txBody>
      </p:sp>
      <p:cxnSp>
        <p:nvCxnSpPr>
          <p:cNvPr id="37" name="直線矢印コネクタ 36">
            <a:extLst>
              <a:ext uri="{FF2B5EF4-FFF2-40B4-BE49-F238E27FC236}">
                <a16:creationId xmlns:a16="http://schemas.microsoft.com/office/drawing/2014/main" id="{83748A54-6CEF-02C5-C7CD-280890DBFFA7}"/>
              </a:ext>
            </a:extLst>
          </p:cNvPr>
          <p:cNvCxnSpPr>
            <a:cxnSpLocks/>
          </p:cNvCxnSpPr>
          <p:nvPr/>
        </p:nvCxnSpPr>
        <p:spPr>
          <a:xfrm flipH="1">
            <a:off x="5461836" y="4604957"/>
            <a:ext cx="725867" cy="153537"/>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F7C47068-B7C4-3037-2AE0-ADEFEB113253}"/>
              </a:ext>
            </a:extLst>
          </p:cNvPr>
          <p:cNvSpPr/>
          <p:nvPr/>
        </p:nvSpPr>
        <p:spPr>
          <a:xfrm>
            <a:off x="2335897" y="4780812"/>
            <a:ext cx="847725" cy="2571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a:solidFill>
                  <a:srgbClr val="60605F"/>
                </a:solidFill>
              </a:rPr>
              <a:t>一般編</a:t>
            </a:r>
          </a:p>
        </p:txBody>
      </p:sp>
      <p:sp>
        <p:nvSpPr>
          <p:cNvPr id="56" name="正方形/長方形 55">
            <a:extLst>
              <a:ext uri="{FF2B5EF4-FFF2-40B4-BE49-F238E27FC236}">
                <a16:creationId xmlns:a16="http://schemas.microsoft.com/office/drawing/2014/main" id="{6EF0103C-5143-3761-DC0F-9046AFB9217D}"/>
              </a:ext>
            </a:extLst>
          </p:cNvPr>
          <p:cNvSpPr/>
          <p:nvPr/>
        </p:nvSpPr>
        <p:spPr>
          <a:xfrm>
            <a:off x="221158" y="3494102"/>
            <a:ext cx="770534" cy="15906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rgbClr val="AFB0B2"/>
                </a:solidFill>
              </a:rPr>
              <a:t>ABCD1234 </a:t>
            </a:r>
            <a:endParaRPr kumimoji="1" lang="ja-JP" altLang="en-US" sz="800">
              <a:solidFill>
                <a:srgbClr val="AFB0B2"/>
              </a:solidFill>
            </a:endParaRPr>
          </a:p>
        </p:txBody>
      </p:sp>
      <p:pic>
        <p:nvPicPr>
          <p:cNvPr id="5" name="図 4">
            <a:extLst>
              <a:ext uri="{FF2B5EF4-FFF2-40B4-BE49-F238E27FC236}">
                <a16:creationId xmlns:a16="http://schemas.microsoft.com/office/drawing/2014/main" id="{A2C8B4C3-A8C0-7445-32E2-C1C393BAB303}"/>
              </a:ext>
            </a:extLst>
          </p:cNvPr>
          <p:cNvPicPr>
            <a:picLocks noChangeAspect="1"/>
          </p:cNvPicPr>
          <p:nvPr/>
        </p:nvPicPr>
        <p:blipFill>
          <a:blip r:embed="rId6"/>
          <a:stretch>
            <a:fillRect/>
          </a:stretch>
        </p:blipFill>
        <p:spPr>
          <a:xfrm>
            <a:off x="4900763" y="4797971"/>
            <a:ext cx="447737" cy="161948"/>
          </a:xfrm>
          <a:prstGeom prst="rect">
            <a:avLst/>
          </a:prstGeom>
        </p:spPr>
      </p:pic>
      <p:pic>
        <p:nvPicPr>
          <p:cNvPr id="9" name="図 8">
            <a:extLst>
              <a:ext uri="{FF2B5EF4-FFF2-40B4-BE49-F238E27FC236}">
                <a16:creationId xmlns:a16="http://schemas.microsoft.com/office/drawing/2014/main" id="{53E89BAD-EEEA-AC40-3856-C93E91E6E2CD}"/>
              </a:ext>
            </a:extLst>
          </p:cNvPr>
          <p:cNvPicPr>
            <a:picLocks noChangeAspect="1"/>
          </p:cNvPicPr>
          <p:nvPr/>
        </p:nvPicPr>
        <p:blipFill>
          <a:blip r:embed="rId7"/>
          <a:stretch>
            <a:fillRect/>
          </a:stretch>
        </p:blipFill>
        <p:spPr>
          <a:xfrm>
            <a:off x="4829477" y="4962093"/>
            <a:ext cx="485843" cy="266737"/>
          </a:xfrm>
          <a:prstGeom prst="rect">
            <a:avLst/>
          </a:prstGeom>
        </p:spPr>
      </p:pic>
      <p:pic>
        <p:nvPicPr>
          <p:cNvPr id="12" name="図 11">
            <a:extLst>
              <a:ext uri="{FF2B5EF4-FFF2-40B4-BE49-F238E27FC236}">
                <a16:creationId xmlns:a16="http://schemas.microsoft.com/office/drawing/2014/main" id="{019CE69C-0FFC-9A59-3FD5-6682E7D65FA1}"/>
              </a:ext>
            </a:extLst>
          </p:cNvPr>
          <p:cNvPicPr>
            <a:picLocks noChangeAspect="1"/>
          </p:cNvPicPr>
          <p:nvPr/>
        </p:nvPicPr>
        <p:blipFill>
          <a:blip r:embed="rId8"/>
          <a:stretch>
            <a:fillRect/>
          </a:stretch>
        </p:blipFill>
        <p:spPr>
          <a:xfrm>
            <a:off x="5394407" y="4787786"/>
            <a:ext cx="562053" cy="209579"/>
          </a:xfrm>
          <a:prstGeom prst="rect">
            <a:avLst/>
          </a:prstGeom>
        </p:spPr>
      </p:pic>
      <p:sp>
        <p:nvSpPr>
          <p:cNvPr id="35" name="正方形/長方形 34">
            <a:extLst>
              <a:ext uri="{FF2B5EF4-FFF2-40B4-BE49-F238E27FC236}">
                <a16:creationId xmlns:a16="http://schemas.microsoft.com/office/drawing/2014/main" id="{1191A733-B75F-7B8F-1C2D-F96569BA6BA5}"/>
              </a:ext>
            </a:extLst>
          </p:cNvPr>
          <p:cNvSpPr/>
          <p:nvPr/>
        </p:nvSpPr>
        <p:spPr>
          <a:xfrm>
            <a:off x="4784552" y="4758494"/>
            <a:ext cx="632359" cy="240902"/>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81494605"/>
      </p:ext>
    </p:extLst>
  </p:cSld>
  <p:clrMapOvr>
    <a:masterClrMapping/>
  </p:clrMapOvr>
  <mc:AlternateContent xmlns:mc="http://schemas.openxmlformats.org/markup-compatibility/2006" xmlns:p14="http://schemas.microsoft.com/office/powerpoint/2010/main">
    <mc:Choice Requires="p14">
      <p:transition spd="slow" p14:dur="2000" advTm="20487"/>
    </mc:Choice>
    <mc:Fallback xmlns="">
      <p:transition spd="slow" advTm="204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テキスト, アプリケーション, メール&#10;&#10;自動的に生成された説明">
            <a:extLst>
              <a:ext uri="{FF2B5EF4-FFF2-40B4-BE49-F238E27FC236}">
                <a16:creationId xmlns:a16="http://schemas.microsoft.com/office/drawing/2014/main" id="{318E1965-F694-328F-C3AE-798366E7D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27" y="1943364"/>
            <a:ext cx="4281096" cy="2222291"/>
          </a:xfrm>
          <a:prstGeom prst="rect">
            <a:avLst/>
          </a:prstGeom>
        </p:spPr>
      </p:pic>
      <p:sp>
        <p:nvSpPr>
          <p:cNvPr id="2" name="タイトル 1">
            <a:extLst>
              <a:ext uri="{FF2B5EF4-FFF2-40B4-BE49-F238E27FC236}">
                <a16:creationId xmlns:a16="http://schemas.microsoft.com/office/drawing/2014/main" id="{94EC6C02-281D-41DB-B60E-DCF7DAB828C4}"/>
              </a:ext>
            </a:extLst>
          </p:cNvPr>
          <p:cNvSpPr>
            <a:spLocks noGrp="1"/>
          </p:cNvSpPr>
          <p:nvPr>
            <p:ph type="title"/>
          </p:nvPr>
        </p:nvSpPr>
        <p:spPr>
          <a:xfrm>
            <a:off x="241173" y="14843"/>
            <a:ext cx="7886700" cy="717054"/>
          </a:xfrm>
        </p:spPr>
        <p:txBody>
          <a:bodyPr>
            <a:norm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コース申込をキャンセルする②</a:t>
            </a:r>
            <a:endParaRPr lang="ja-JP" altLang="en-US" sz="3200" dirty="0"/>
          </a:p>
        </p:txBody>
      </p:sp>
      <p:sp>
        <p:nvSpPr>
          <p:cNvPr id="22" name="スライド番号プレースホルダー 21">
            <a:extLst>
              <a:ext uri="{FF2B5EF4-FFF2-40B4-BE49-F238E27FC236}">
                <a16:creationId xmlns:a16="http://schemas.microsoft.com/office/drawing/2014/main" id="{02BC9F13-DCC9-41D8-B276-5221700C47B3}"/>
              </a:ext>
            </a:extLst>
          </p:cNvPr>
          <p:cNvSpPr>
            <a:spLocks noGrp="1"/>
          </p:cNvSpPr>
          <p:nvPr>
            <p:ph type="sldNum" sz="quarter" idx="12"/>
          </p:nvPr>
        </p:nvSpPr>
        <p:spPr/>
        <p:txBody>
          <a:bodyPr/>
          <a:lstStyle/>
          <a:p>
            <a:fld id="{0B87AA90-FF48-4507-93A5-C2E3434CDE52}" type="slidenum">
              <a:rPr kumimoji="1" lang="ja-JP" altLang="en-US" smtClean="0"/>
              <a:t>23</a:t>
            </a:fld>
            <a:endParaRPr kumimoji="1" lang="ja-JP" altLang="en-US"/>
          </a:p>
        </p:txBody>
      </p:sp>
      <p:grpSp>
        <p:nvGrpSpPr>
          <p:cNvPr id="23" name="グループ化 22">
            <a:extLst>
              <a:ext uri="{FF2B5EF4-FFF2-40B4-BE49-F238E27FC236}">
                <a16:creationId xmlns:a16="http://schemas.microsoft.com/office/drawing/2014/main" id="{53770A8E-7950-4556-81C0-9408094D4D93}"/>
              </a:ext>
            </a:extLst>
          </p:cNvPr>
          <p:cNvGrpSpPr/>
          <p:nvPr/>
        </p:nvGrpSpPr>
        <p:grpSpPr>
          <a:xfrm>
            <a:off x="396659" y="785167"/>
            <a:ext cx="8350685" cy="675386"/>
            <a:chOff x="396657" y="1038687"/>
            <a:chExt cx="8350685" cy="583023"/>
          </a:xfrm>
        </p:grpSpPr>
        <p:sp>
          <p:nvSpPr>
            <p:cNvPr id="24" name="正方形/長方形 23">
              <a:extLst>
                <a:ext uri="{FF2B5EF4-FFF2-40B4-BE49-F238E27FC236}">
                  <a16:creationId xmlns:a16="http://schemas.microsoft.com/office/drawing/2014/main" id="{596BD148-43D6-4777-9DDE-BA77D33DA1B6}"/>
                </a:ext>
              </a:extLst>
            </p:cNvPr>
            <p:cNvSpPr/>
            <p:nvPr/>
          </p:nvSpPr>
          <p:spPr bwMode="auto">
            <a:xfrm>
              <a:off x="396657" y="1038687"/>
              <a:ext cx="8350685" cy="58302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キャンセルを希望するコースの右側にある</a:t>
              </a:r>
              <a:r>
                <a:rPr lang="ja-JP" altLang="en-US" sz="1400" b="1">
                  <a:solidFill>
                    <a:schemeClr val="accent5"/>
                  </a:solidFill>
                  <a:latin typeface="ＭＳ Ｐゴシック" panose="020B0600070205080204" pitchFamily="50" charset="-128"/>
                </a:rPr>
                <a:t>［キャンセル］</a:t>
              </a:r>
              <a:r>
                <a:rPr lang="ja-JP" altLang="en-US" sz="1400">
                  <a:solidFill>
                    <a:schemeClr val="tx1">
                      <a:lumMod val="95000"/>
                      <a:lumOff val="5000"/>
                    </a:schemeClr>
                  </a:solidFill>
                  <a:latin typeface="ＭＳ Ｐゴシック" panose="020B0600070205080204" pitchFamily="50" charset="-128"/>
                </a:rPr>
                <a:t>ボタンを</a:t>
              </a:r>
              <a:r>
                <a:rPr lang="ja-JP" altLang="en-US" sz="1400">
                  <a:solidFill>
                    <a:schemeClr val="tx1">
                      <a:lumMod val="95000"/>
                      <a:lumOff val="5000"/>
                    </a:schemeClr>
                  </a:solidFill>
                </a:rPr>
                <a:t>クリックして、</a:t>
              </a:r>
              <a:r>
                <a:rPr lang="ja-JP" altLang="en-US" sz="1400" b="1">
                  <a:solidFill>
                    <a:schemeClr val="accent5"/>
                  </a:solidFill>
                </a:rPr>
                <a:t>［確認］</a:t>
              </a:r>
              <a:r>
                <a:rPr lang="ja-JP" altLang="en-US" sz="1400">
                  <a:solidFill>
                    <a:schemeClr val="tx1">
                      <a:lumMod val="95000"/>
                      <a:lumOff val="5000"/>
                    </a:schemeClr>
                  </a:solidFill>
                </a:rPr>
                <a:t>をクリックします。</a:t>
              </a:r>
              <a:endParaRPr lang="en-US" altLang="ja-JP" sz="1400">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C1860808-FADB-4577-8656-B2F00DA80A3F}"/>
                </a:ext>
              </a:extLst>
            </p:cNvPr>
            <p:cNvSpPr/>
            <p:nvPr/>
          </p:nvSpPr>
          <p:spPr bwMode="auto">
            <a:xfrm>
              <a:off x="396657" y="1038687"/>
              <a:ext cx="45719" cy="583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4" name="図 3">
            <a:extLst>
              <a:ext uri="{FF2B5EF4-FFF2-40B4-BE49-F238E27FC236}">
                <a16:creationId xmlns:a16="http://schemas.microsoft.com/office/drawing/2014/main" id="{840E48AC-D52D-4B80-8C62-80D35709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421" y="88228"/>
            <a:ext cx="343636" cy="343636"/>
          </a:xfrm>
          <a:prstGeom prst="rect">
            <a:avLst/>
          </a:prstGeom>
        </p:spPr>
      </p:pic>
      <p:pic>
        <p:nvPicPr>
          <p:cNvPr id="7" name="図 6">
            <a:extLst>
              <a:ext uri="{FF2B5EF4-FFF2-40B4-BE49-F238E27FC236}">
                <a16:creationId xmlns:a16="http://schemas.microsoft.com/office/drawing/2014/main" id="{FD3E3232-B4C9-A5F3-C401-9746A9B96F8E}"/>
              </a:ext>
            </a:extLst>
          </p:cNvPr>
          <p:cNvPicPr>
            <a:picLocks noChangeAspect="1"/>
          </p:cNvPicPr>
          <p:nvPr/>
        </p:nvPicPr>
        <p:blipFill rotWithShape="1">
          <a:blip r:embed="rId5"/>
          <a:srcRect t="21749" b="12733"/>
          <a:stretch/>
        </p:blipFill>
        <p:spPr>
          <a:xfrm>
            <a:off x="717127" y="4388400"/>
            <a:ext cx="4303413" cy="1866909"/>
          </a:xfrm>
          <a:prstGeom prst="rect">
            <a:avLst/>
          </a:prstGeom>
        </p:spPr>
      </p:pic>
      <p:sp>
        <p:nvSpPr>
          <p:cNvPr id="6" name="正方形/長方形 5">
            <a:extLst>
              <a:ext uri="{FF2B5EF4-FFF2-40B4-BE49-F238E27FC236}">
                <a16:creationId xmlns:a16="http://schemas.microsoft.com/office/drawing/2014/main" id="{D9237EBE-A326-60A9-A34B-20A4B9FA68B8}"/>
              </a:ext>
            </a:extLst>
          </p:cNvPr>
          <p:cNvSpPr/>
          <p:nvPr/>
        </p:nvSpPr>
        <p:spPr>
          <a:xfrm>
            <a:off x="173448" y="1638614"/>
            <a:ext cx="1723549" cy="276999"/>
          </a:xfrm>
          <a:prstGeom prst="rect">
            <a:avLst/>
          </a:prstGeom>
        </p:spPr>
        <p:txBody>
          <a:bodyPr wrap="none">
            <a:spAutoFit/>
          </a:bodyPr>
          <a:lstStyle/>
          <a:p>
            <a:pPr lvl="0"/>
            <a:r>
              <a:rPr lang="ja-JP" altLang="en-US" sz="1200">
                <a:solidFill>
                  <a:prstClr val="black"/>
                </a:solidFill>
              </a:rPr>
              <a:t>［承認状況一覧画面］</a:t>
            </a:r>
          </a:p>
        </p:txBody>
      </p:sp>
      <p:cxnSp>
        <p:nvCxnSpPr>
          <p:cNvPr id="12" name="直線矢印コネクタ 11">
            <a:extLst>
              <a:ext uri="{FF2B5EF4-FFF2-40B4-BE49-F238E27FC236}">
                <a16:creationId xmlns:a16="http://schemas.microsoft.com/office/drawing/2014/main" id="{78EAB205-5B57-FD82-4FE6-EABFC3198327}"/>
              </a:ext>
            </a:extLst>
          </p:cNvPr>
          <p:cNvCxnSpPr>
            <a:cxnSpLocks/>
          </p:cNvCxnSpPr>
          <p:nvPr/>
        </p:nvCxnSpPr>
        <p:spPr>
          <a:xfrm flipH="1">
            <a:off x="4931111" y="3032420"/>
            <a:ext cx="919122" cy="81922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1583E9B-4FA5-4707-057D-A650D6839E30}"/>
              </a:ext>
            </a:extLst>
          </p:cNvPr>
          <p:cNvSpPr/>
          <p:nvPr/>
        </p:nvSpPr>
        <p:spPr>
          <a:xfrm>
            <a:off x="5865594" y="2849340"/>
            <a:ext cx="2977583" cy="2088672"/>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a:solidFill>
                  <a:schemeClr val="tx1"/>
                </a:solidFill>
              </a:rPr>
              <a:t>■申し込んだコースをキャンセルする</a:t>
            </a:r>
            <a:endParaRPr lang="en-US" altLang="ja-JP" sz="1400" b="1">
              <a:solidFill>
                <a:schemeClr val="tx1"/>
              </a:solidFill>
            </a:endParaRPr>
          </a:p>
          <a:p>
            <a:pPr algn="just" eaLnBrk="1" hangingPunct="1">
              <a:lnSpc>
                <a:spcPct val="120000"/>
              </a:lnSpc>
              <a:defRPr/>
            </a:pPr>
            <a:r>
              <a:rPr lang="ja-JP" altLang="en-US" sz="1400">
                <a:solidFill>
                  <a:schemeClr val="tx1"/>
                </a:solidFill>
              </a:rPr>
              <a:t>コース名の右側にある</a:t>
            </a:r>
            <a:r>
              <a:rPr lang="ja-JP" altLang="en-US" sz="1400">
                <a:solidFill>
                  <a:schemeClr val="accent5"/>
                </a:solidFill>
              </a:rPr>
              <a:t>［キャンセル］</a:t>
            </a:r>
            <a:r>
              <a:rPr lang="ja-JP" altLang="en-US" sz="1400">
                <a:solidFill>
                  <a:schemeClr val="tx1"/>
                </a:solidFill>
              </a:rPr>
              <a:t>ボタンをクリックして</a:t>
            </a:r>
            <a:r>
              <a:rPr lang="ja-JP" altLang="en-US" sz="1400">
                <a:solidFill>
                  <a:schemeClr val="accent5"/>
                </a:solidFill>
              </a:rPr>
              <a:t>［確定］</a:t>
            </a:r>
            <a:r>
              <a:rPr lang="ja-JP" altLang="en-US" sz="1400">
                <a:solidFill>
                  <a:schemeClr val="tx1"/>
                </a:solidFill>
              </a:rPr>
              <a:t>をクリックするとキャンセルが完了します。</a:t>
            </a:r>
            <a:endParaRPr lang="en-US" altLang="ja-JP" sz="1200">
              <a:solidFill>
                <a:schemeClr val="tx1"/>
              </a:solidFill>
              <a:latin typeface="ＭＳ Ｐゴシック" panose="020B0600070205080204" pitchFamily="50" charset="-128"/>
            </a:endParaRPr>
          </a:p>
        </p:txBody>
      </p:sp>
      <p:sp>
        <p:nvSpPr>
          <p:cNvPr id="27" name="正方形/長方形 26">
            <a:extLst>
              <a:ext uri="{FF2B5EF4-FFF2-40B4-BE49-F238E27FC236}">
                <a16:creationId xmlns:a16="http://schemas.microsoft.com/office/drawing/2014/main" id="{545D299B-7E7F-D87A-5431-852F6D2A6D4C}"/>
              </a:ext>
            </a:extLst>
          </p:cNvPr>
          <p:cNvSpPr/>
          <p:nvPr/>
        </p:nvSpPr>
        <p:spPr>
          <a:xfrm>
            <a:off x="5850232" y="5212132"/>
            <a:ext cx="2977583" cy="1050779"/>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en-US" sz="1400">
                <a:solidFill>
                  <a:schemeClr val="tx1"/>
                </a:solidFill>
              </a:rPr>
              <a:t>キャンセルしたコースは、申込画面より再度お申込みが可能です。</a:t>
            </a:r>
            <a:endParaRPr lang="en-US" altLang="ja-JP" sz="1400">
              <a:solidFill>
                <a:schemeClr val="tx1"/>
              </a:solidFill>
            </a:endParaRPr>
          </a:p>
        </p:txBody>
      </p:sp>
      <p:sp>
        <p:nvSpPr>
          <p:cNvPr id="28" name="正方形/長方形 27">
            <a:extLst>
              <a:ext uri="{FF2B5EF4-FFF2-40B4-BE49-F238E27FC236}">
                <a16:creationId xmlns:a16="http://schemas.microsoft.com/office/drawing/2014/main" id="{31223FB6-0241-F66A-6D6F-20A5CC1FCC72}"/>
              </a:ext>
            </a:extLst>
          </p:cNvPr>
          <p:cNvSpPr/>
          <p:nvPr/>
        </p:nvSpPr>
        <p:spPr>
          <a:xfrm>
            <a:off x="2817897" y="5829846"/>
            <a:ext cx="603573" cy="242987"/>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9" name="図 28">
            <a:extLst>
              <a:ext uri="{FF2B5EF4-FFF2-40B4-BE49-F238E27FC236}">
                <a16:creationId xmlns:a16="http://schemas.microsoft.com/office/drawing/2014/main" id="{628A3412-9173-719B-11E4-B461F7E56CD1}"/>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50194" y="5737522"/>
            <a:ext cx="340425" cy="340425"/>
          </a:xfrm>
          <a:prstGeom prst="rect">
            <a:avLst/>
          </a:prstGeom>
        </p:spPr>
      </p:pic>
      <p:cxnSp>
        <p:nvCxnSpPr>
          <p:cNvPr id="30" name="直線矢印コネクタ 29">
            <a:extLst>
              <a:ext uri="{FF2B5EF4-FFF2-40B4-BE49-F238E27FC236}">
                <a16:creationId xmlns:a16="http://schemas.microsoft.com/office/drawing/2014/main" id="{018A2352-4AB8-FBC8-B772-AF688BBDE885}"/>
              </a:ext>
            </a:extLst>
          </p:cNvPr>
          <p:cNvCxnSpPr>
            <a:cxnSpLocks/>
          </p:cNvCxnSpPr>
          <p:nvPr/>
        </p:nvCxnSpPr>
        <p:spPr>
          <a:xfrm flipH="1">
            <a:off x="3457990" y="4447397"/>
            <a:ext cx="2381804" cy="138244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FFFB498A-7D1F-EB2B-6D6A-13ADA202B0F2}"/>
              </a:ext>
            </a:extLst>
          </p:cNvPr>
          <p:cNvSpPr/>
          <p:nvPr/>
        </p:nvSpPr>
        <p:spPr>
          <a:xfrm>
            <a:off x="717127" y="4702414"/>
            <a:ext cx="652977" cy="16258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rgbClr val="AFB0B2"/>
                </a:solidFill>
              </a:rPr>
              <a:t>ABCD1234 </a:t>
            </a:r>
            <a:endParaRPr kumimoji="1" lang="ja-JP" altLang="en-US" sz="800" dirty="0">
              <a:solidFill>
                <a:srgbClr val="AFB0B2"/>
              </a:solidFill>
            </a:endParaRPr>
          </a:p>
        </p:txBody>
      </p:sp>
      <p:pic>
        <p:nvPicPr>
          <p:cNvPr id="31" name="図 30">
            <a:extLst>
              <a:ext uri="{FF2B5EF4-FFF2-40B4-BE49-F238E27FC236}">
                <a16:creationId xmlns:a16="http://schemas.microsoft.com/office/drawing/2014/main" id="{50C9FD88-12A1-5D82-2BCE-2C55FCC7C9C1}"/>
              </a:ext>
            </a:extLst>
          </p:cNvPr>
          <p:cNvPicPr>
            <a:picLocks noChangeAspect="1"/>
          </p:cNvPicPr>
          <p:nvPr/>
        </p:nvPicPr>
        <p:blipFill>
          <a:blip r:embed="rId7"/>
          <a:stretch>
            <a:fillRect/>
          </a:stretch>
        </p:blipFill>
        <p:spPr>
          <a:xfrm>
            <a:off x="2376762" y="5507074"/>
            <a:ext cx="523948" cy="200053"/>
          </a:xfrm>
          <a:prstGeom prst="rect">
            <a:avLst/>
          </a:prstGeom>
        </p:spPr>
      </p:pic>
      <p:pic>
        <p:nvPicPr>
          <p:cNvPr id="33" name="図 32">
            <a:extLst>
              <a:ext uri="{FF2B5EF4-FFF2-40B4-BE49-F238E27FC236}">
                <a16:creationId xmlns:a16="http://schemas.microsoft.com/office/drawing/2014/main" id="{7F8205DE-0D55-1742-949C-3E61EB058CE3}"/>
              </a:ext>
            </a:extLst>
          </p:cNvPr>
          <p:cNvPicPr>
            <a:picLocks noChangeAspect="1"/>
          </p:cNvPicPr>
          <p:nvPr/>
        </p:nvPicPr>
        <p:blipFill>
          <a:blip r:embed="rId8"/>
          <a:stretch>
            <a:fillRect/>
          </a:stretch>
        </p:blipFill>
        <p:spPr>
          <a:xfrm>
            <a:off x="2877453" y="5535434"/>
            <a:ext cx="809738" cy="112397"/>
          </a:xfrm>
          <a:prstGeom prst="rect">
            <a:avLst/>
          </a:prstGeom>
        </p:spPr>
      </p:pic>
      <p:pic>
        <p:nvPicPr>
          <p:cNvPr id="47" name="図 46">
            <a:extLst>
              <a:ext uri="{FF2B5EF4-FFF2-40B4-BE49-F238E27FC236}">
                <a16:creationId xmlns:a16="http://schemas.microsoft.com/office/drawing/2014/main" id="{A14919B6-8557-A246-2CA1-D5AACB9BE03F}"/>
              </a:ext>
            </a:extLst>
          </p:cNvPr>
          <p:cNvPicPr>
            <a:picLocks noChangeAspect="1"/>
          </p:cNvPicPr>
          <p:nvPr/>
        </p:nvPicPr>
        <p:blipFill>
          <a:blip r:embed="rId9"/>
          <a:stretch>
            <a:fillRect/>
          </a:stretch>
        </p:blipFill>
        <p:spPr>
          <a:xfrm>
            <a:off x="4140426" y="5554705"/>
            <a:ext cx="790685" cy="104790"/>
          </a:xfrm>
          <a:prstGeom prst="rect">
            <a:avLst/>
          </a:prstGeom>
        </p:spPr>
      </p:pic>
    </p:spTree>
    <p:extLst>
      <p:ext uri="{BB962C8B-B14F-4D97-AF65-F5344CB8AC3E}">
        <p14:creationId xmlns:p14="http://schemas.microsoft.com/office/powerpoint/2010/main" val="3678152254"/>
      </p:ext>
    </p:extLst>
  </p:cSld>
  <p:clrMapOvr>
    <a:masterClrMapping/>
  </p:clrMapOvr>
  <mc:AlternateContent xmlns:mc="http://schemas.openxmlformats.org/markup-compatibility/2006" xmlns:p14="http://schemas.microsoft.com/office/powerpoint/2010/main">
    <mc:Choice Requires="p14">
      <p:transition spd="slow" p14:dur="2000" advTm="18413"/>
    </mc:Choice>
    <mc:Fallback xmlns="">
      <p:transition spd="slow" advTm="1841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テキスト, アプリケーション&#10;&#10;自動的に生成された説明">
            <a:extLst>
              <a:ext uri="{FF2B5EF4-FFF2-40B4-BE49-F238E27FC236}">
                <a16:creationId xmlns:a16="http://schemas.microsoft.com/office/drawing/2014/main" id="{9F3C6227-C2C6-6FFE-CA86-F8C8F12F5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06" y="1915611"/>
            <a:ext cx="4029050" cy="4628082"/>
          </a:xfrm>
          <a:prstGeom prst="rect">
            <a:avLst/>
          </a:prstGeom>
        </p:spPr>
      </p:pic>
      <p:sp>
        <p:nvSpPr>
          <p:cNvPr id="2" name="タイトル 1">
            <a:extLst>
              <a:ext uri="{FF2B5EF4-FFF2-40B4-BE49-F238E27FC236}">
                <a16:creationId xmlns:a16="http://schemas.microsoft.com/office/drawing/2014/main" id="{A94D0ACA-A357-4323-84B2-F023CD22C07F}"/>
              </a:ext>
            </a:extLst>
          </p:cNvPr>
          <p:cNvSpPr>
            <a:spLocks noGrp="1"/>
          </p:cNvSpPr>
          <p:nvPr>
            <p:ph type="title"/>
          </p:nvPr>
        </p:nvSpPr>
        <p:spPr>
          <a:xfrm>
            <a:off x="396656" y="96231"/>
            <a:ext cx="7886700" cy="504057"/>
          </a:xfrm>
        </p:spPr>
        <p:txBody>
          <a:bodyPr>
            <a:noAutofit/>
          </a:bodyPr>
          <a:lstStyle/>
          <a:p>
            <a:r>
              <a:rPr lang="ja-JP" altLang="en-US" sz="3200" kern="100" dirty="0">
                <a:latin typeface="Meiryo UI" panose="020B0604030504040204" pitchFamily="50" charset="-128"/>
                <a:ea typeface="Meiryo UI" panose="020B0604030504040204" pitchFamily="50" charset="-128"/>
                <a:cs typeface="Meiryo UI" panose="020B0604030504040204" pitchFamily="50" charset="-128"/>
              </a:rPr>
              <a:t>コース申込をキャンセルする③</a:t>
            </a:r>
            <a:endParaRPr lang="ja-JP" altLang="en-US" sz="32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3D10DA27-FC14-4BAC-AC78-8ADCEEB67B8C}"/>
              </a:ext>
            </a:extLst>
          </p:cNvPr>
          <p:cNvGrpSpPr/>
          <p:nvPr/>
        </p:nvGrpSpPr>
        <p:grpSpPr>
          <a:xfrm>
            <a:off x="350939" y="777492"/>
            <a:ext cx="8396404" cy="779853"/>
            <a:chOff x="350938" y="1193779"/>
            <a:chExt cx="8396404" cy="779853"/>
          </a:xfrm>
        </p:grpSpPr>
        <p:sp>
          <p:nvSpPr>
            <p:cNvPr id="5" name="正方形/長方形 4">
              <a:extLst>
                <a:ext uri="{FF2B5EF4-FFF2-40B4-BE49-F238E27FC236}">
                  <a16:creationId xmlns:a16="http://schemas.microsoft.com/office/drawing/2014/main" id="{3F7D5275-AC74-4166-AE27-B72094119CB6}"/>
                </a:ext>
              </a:extLst>
            </p:cNvPr>
            <p:cNvSpPr/>
            <p:nvPr/>
          </p:nvSpPr>
          <p:spPr bwMode="auto">
            <a:xfrm>
              <a:off x="396657" y="1193779"/>
              <a:ext cx="8350685" cy="77985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1400">
                  <a:solidFill>
                    <a:schemeClr val="tx1">
                      <a:lumMod val="95000"/>
                      <a:lumOff val="5000"/>
                    </a:schemeClr>
                  </a:solidFill>
                </a:rPr>
                <a:t>コースのキャンセルが完了すると登録しているメールアドレスに「お申込コースのキャンセルのご連絡」のメールが届きます。</a:t>
              </a:r>
              <a:endParaRPr lang="en-US" altLang="ja-JP" sz="1400">
                <a:solidFill>
                  <a:schemeClr val="tx1">
                    <a:lumMod val="95000"/>
                    <a:lumOff val="5000"/>
                  </a:schemeClr>
                </a:solidFill>
              </a:endParaRPr>
            </a:p>
          </p:txBody>
        </p:sp>
        <p:sp>
          <p:nvSpPr>
            <p:cNvPr id="6" name="正方形/長方形 5">
              <a:extLst>
                <a:ext uri="{FF2B5EF4-FFF2-40B4-BE49-F238E27FC236}">
                  <a16:creationId xmlns:a16="http://schemas.microsoft.com/office/drawing/2014/main" id="{C7FC6F81-C879-46E4-8021-DB5A4222FEDE}"/>
                </a:ext>
              </a:extLst>
            </p:cNvPr>
            <p:cNvSpPr/>
            <p:nvPr/>
          </p:nvSpPr>
          <p:spPr bwMode="auto">
            <a:xfrm flipH="1">
              <a:off x="350938" y="1193780"/>
              <a:ext cx="45719" cy="779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 name="正方形/長方形 7">
            <a:extLst>
              <a:ext uri="{FF2B5EF4-FFF2-40B4-BE49-F238E27FC236}">
                <a16:creationId xmlns:a16="http://schemas.microsoft.com/office/drawing/2014/main" id="{D6B9DFE9-CA8B-4645-933D-4CC7E24BF988}"/>
              </a:ext>
            </a:extLst>
          </p:cNvPr>
          <p:cNvSpPr/>
          <p:nvPr/>
        </p:nvSpPr>
        <p:spPr>
          <a:xfrm>
            <a:off x="173448" y="1638614"/>
            <a:ext cx="1261884" cy="276999"/>
          </a:xfrm>
          <a:prstGeom prst="rect">
            <a:avLst/>
          </a:prstGeom>
        </p:spPr>
        <p:txBody>
          <a:bodyPr wrap="none">
            <a:spAutoFit/>
          </a:bodyPr>
          <a:lstStyle/>
          <a:p>
            <a:pPr lvl="0"/>
            <a:r>
              <a:rPr lang="ja-JP" altLang="en-US" sz="1200">
                <a:solidFill>
                  <a:prstClr val="black"/>
                </a:solidFill>
              </a:rPr>
              <a:t>［メール文面］</a:t>
            </a:r>
          </a:p>
        </p:txBody>
      </p:sp>
      <p:sp>
        <p:nvSpPr>
          <p:cNvPr id="10" name="正方形/長方形 9">
            <a:extLst>
              <a:ext uri="{FF2B5EF4-FFF2-40B4-BE49-F238E27FC236}">
                <a16:creationId xmlns:a16="http://schemas.microsoft.com/office/drawing/2014/main" id="{2632A204-6C7F-46DC-B4A5-61808F8AA330}"/>
              </a:ext>
            </a:extLst>
          </p:cNvPr>
          <p:cNvSpPr/>
          <p:nvPr/>
        </p:nvSpPr>
        <p:spPr>
          <a:xfrm>
            <a:off x="5706123" y="2517289"/>
            <a:ext cx="3041220" cy="69696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a:solidFill>
                  <a:schemeClr val="tx1"/>
                </a:solidFill>
                <a:latin typeface="ＭＳ Ｐゴシック" panose="020B0600070205080204" pitchFamily="50" charset="-128"/>
              </a:rPr>
              <a:t>キャンセルしたコース名が表示されます。</a:t>
            </a:r>
            <a:endParaRPr lang="en-US" altLang="ja-JP" sz="1200">
              <a:solidFill>
                <a:schemeClr val="tx1"/>
              </a:solidFill>
              <a:latin typeface="ＭＳ Ｐゴシック" panose="020B0600070205080204" pitchFamily="50" charset="-128"/>
            </a:endParaRPr>
          </a:p>
        </p:txBody>
      </p:sp>
      <p:sp>
        <p:nvSpPr>
          <p:cNvPr id="22" name="正方形/長方形 21">
            <a:extLst>
              <a:ext uri="{FF2B5EF4-FFF2-40B4-BE49-F238E27FC236}">
                <a16:creationId xmlns:a16="http://schemas.microsoft.com/office/drawing/2014/main" id="{AB9C4A37-4EC7-48AB-8E59-0079E92B2822}"/>
              </a:ext>
            </a:extLst>
          </p:cNvPr>
          <p:cNvSpPr/>
          <p:nvPr/>
        </p:nvSpPr>
        <p:spPr>
          <a:xfrm>
            <a:off x="846464" y="5683377"/>
            <a:ext cx="2880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51697847-212D-42A1-8320-6A946BBDE9C1}"/>
              </a:ext>
            </a:extLst>
          </p:cNvPr>
          <p:cNvSpPr/>
          <p:nvPr/>
        </p:nvSpPr>
        <p:spPr>
          <a:xfrm flipV="1">
            <a:off x="846464" y="5539361"/>
            <a:ext cx="417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12" name="直線矢印コネクタ 11">
            <a:extLst>
              <a:ext uri="{FF2B5EF4-FFF2-40B4-BE49-F238E27FC236}">
                <a16:creationId xmlns:a16="http://schemas.microsoft.com/office/drawing/2014/main" id="{907BE4B8-A06C-4B37-B153-26C8915F28CB}"/>
              </a:ext>
            </a:extLst>
          </p:cNvPr>
          <p:cNvCxnSpPr>
            <a:cxnSpLocks/>
            <a:stCxn id="10" idx="1"/>
          </p:cNvCxnSpPr>
          <p:nvPr/>
        </p:nvCxnSpPr>
        <p:spPr>
          <a:xfrm flipH="1">
            <a:off x="3393556" y="2865769"/>
            <a:ext cx="2312567" cy="111248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C6CFBB5-9EF4-4349-BF3B-8A53D1FF26A6}"/>
              </a:ext>
            </a:extLst>
          </p:cNvPr>
          <p:cNvSpPr txBox="1"/>
          <p:nvPr/>
        </p:nvSpPr>
        <p:spPr>
          <a:xfrm>
            <a:off x="7635224" y="1990"/>
            <a:ext cx="1961003" cy="461665"/>
          </a:xfrm>
          <a:prstGeom prst="rect">
            <a:avLst/>
          </a:prstGeom>
          <a:noFill/>
        </p:spPr>
        <p:txBody>
          <a:bodyPr wrap="square" rtlCol="0">
            <a:spAutoFit/>
          </a:bodyPr>
          <a:lstStyle/>
          <a:p>
            <a:r>
              <a:rPr kumimoji="1" lang="en-US" altLang="ja-JP" sz="2400" b="1">
                <a:solidFill>
                  <a:schemeClr val="bg1"/>
                </a:solidFill>
              </a:rPr>
              <a:t>STEP2</a:t>
            </a:r>
            <a:endParaRPr kumimoji="1" lang="ja-JP" altLang="en-US" sz="2400" b="1">
              <a:solidFill>
                <a:schemeClr val="bg1"/>
              </a:solidFill>
            </a:endParaRPr>
          </a:p>
        </p:txBody>
      </p:sp>
      <p:sp>
        <p:nvSpPr>
          <p:cNvPr id="41" name="スライド番号プレースホルダー 40">
            <a:extLst>
              <a:ext uri="{FF2B5EF4-FFF2-40B4-BE49-F238E27FC236}">
                <a16:creationId xmlns:a16="http://schemas.microsoft.com/office/drawing/2014/main" id="{AE69C938-C660-4293-8193-CFE46A82237D}"/>
              </a:ext>
            </a:extLst>
          </p:cNvPr>
          <p:cNvSpPr>
            <a:spLocks noGrp="1"/>
          </p:cNvSpPr>
          <p:nvPr>
            <p:ph type="sldNum" sz="quarter" idx="12"/>
          </p:nvPr>
        </p:nvSpPr>
        <p:spPr/>
        <p:txBody>
          <a:bodyPr/>
          <a:lstStyle/>
          <a:p>
            <a:fld id="{0B87AA90-FF48-4507-93A5-C2E3434CDE52}" type="slidenum">
              <a:rPr kumimoji="1" lang="ja-JP" altLang="en-US" smtClean="0"/>
              <a:t>24</a:t>
            </a:fld>
            <a:endParaRPr kumimoji="1" lang="ja-JP" altLang="en-US"/>
          </a:p>
        </p:txBody>
      </p:sp>
      <p:pic>
        <p:nvPicPr>
          <p:cNvPr id="32" name="図 31">
            <a:extLst>
              <a:ext uri="{FF2B5EF4-FFF2-40B4-BE49-F238E27FC236}">
                <a16:creationId xmlns:a16="http://schemas.microsoft.com/office/drawing/2014/main" id="{19C124C1-967F-416D-A699-5A37113ABC6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47325" y="3924512"/>
            <a:ext cx="365125" cy="365125"/>
          </a:xfrm>
          <a:prstGeom prst="rect">
            <a:avLst/>
          </a:prstGeom>
        </p:spPr>
      </p:pic>
      <p:sp>
        <p:nvSpPr>
          <p:cNvPr id="17" name="正方形/長方形 16">
            <a:extLst>
              <a:ext uri="{FF2B5EF4-FFF2-40B4-BE49-F238E27FC236}">
                <a16:creationId xmlns:a16="http://schemas.microsoft.com/office/drawing/2014/main" id="{436C9CD6-70C0-4A0C-A132-0A1B73D39416}"/>
              </a:ext>
            </a:extLst>
          </p:cNvPr>
          <p:cNvSpPr/>
          <p:nvPr/>
        </p:nvSpPr>
        <p:spPr>
          <a:xfrm>
            <a:off x="1134496" y="3983422"/>
            <a:ext cx="2237014" cy="157486"/>
          </a:xfrm>
          <a:prstGeom prst="rect">
            <a:avLst/>
          </a:prstGeom>
          <a:solidFill>
            <a:srgbClr val="00B050">
              <a:alpha val="30196"/>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正方形/長方形 10">
            <a:extLst>
              <a:ext uri="{FF2B5EF4-FFF2-40B4-BE49-F238E27FC236}">
                <a16:creationId xmlns:a16="http://schemas.microsoft.com/office/drawing/2014/main" id="{6853110F-70FB-4456-8C8E-44CF1E4D06B2}"/>
              </a:ext>
            </a:extLst>
          </p:cNvPr>
          <p:cNvSpPr/>
          <p:nvPr/>
        </p:nvSpPr>
        <p:spPr>
          <a:xfrm>
            <a:off x="1933305" y="2386661"/>
            <a:ext cx="463513" cy="7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E8E28B3C-4A00-59A6-641C-17B8ED68DFF3}"/>
              </a:ext>
            </a:extLst>
          </p:cNvPr>
          <p:cNvSpPr/>
          <p:nvPr/>
        </p:nvSpPr>
        <p:spPr>
          <a:xfrm>
            <a:off x="1107306" y="1915611"/>
            <a:ext cx="3952374" cy="4440742"/>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1801256"/>
      </p:ext>
    </p:extLst>
  </p:cSld>
  <p:clrMapOvr>
    <a:masterClrMapping/>
  </p:clrMapOvr>
  <mc:AlternateContent xmlns:mc="http://schemas.openxmlformats.org/markup-compatibility/2006" xmlns:p14="http://schemas.microsoft.com/office/powerpoint/2010/main">
    <mc:Choice Requires="p14">
      <p:transition spd="slow" p14:dur="2000" advTm="9102"/>
    </mc:Choice>
    <mc:Fallback xmlns="">
      <p:transition spd="slow" advTm="910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78AF9C53-F60F-973B-C563-9F9FEDE9BC56}"/>
              </a:ext>
            </a:extLst>
          </p:cNvPr>
          <p:cNvPicPr>
            <a:picLocks noChangeAspect="1"/>
          </p:cNvPicPr>
          <p:nvPr/>
        </p:nvPicPr>
        <p:blipFill rotWithShape="1">
          <a:blip r:embed="rId3">
            <a:extLst>
              <a:ext uri="{28A0092B-C50C-407E-A947-70E740481C1C}">
                <a14:useLocalDpi xmlns:a14="http://schemas.microsoft.com/office/drawing/2010/main" val="0"/>
              </a:ext>
            </a:extLst>
          </a:blip>
          <a:srcRect b="20276"/>
          <a:stretch/>
        </p:blipFill>
        <p:spPr>
          <a:xfrm>
            <a:off x="71862" y="2357892"/>
            <a:ext cx="6071121" cy="3187749"/>
          </a:xfrm>
          <a:prstGeom prst="rect">
            <a:avLst/>
          </a:prstGeom>
        </p:spPr>
      </p:pic>
      <p:sp>
        <p:nvSpPr>
          <p:cNvPr id="2" name="タイトル 1">
            <a:extLst>
              <a:ext uri="{FF2B5EF4-FFF2-40B4-BE49-F238E27FC236}">
                <a16:creationId xmlns:a16="http://schemas.microsoft.com/office/drawing/2014/main" id="{94EC6C02-281D-41DB-B60E-DCF7DAB828C4}"/>
              </a:ext>
            </a:extLst>
          </p:cNvPr>
          <p:cNvSpPr>
            <a:spLocks noGrp="1"/>
          </p:cNvSpPr>
          <p:nvPr>
            <p:ph type="title"/>
          </p:nvPr>
        </p:nvSpPr>
        <p:spPr>
          <a:xfrm>
            <a:off x="241173" y="14843"/>
            <a:ext cx="7886700" cy="717054"/>
          </a:xfrm>
        </p:spPr>
        <p:txBody>
          <a:bodyPr>
            <a:normAutofit/>
          </a:bodyPr>
          <a:lstStyle/>
          <a:p>
            <a:r>
              <a:rPr lang="ja-JP" altLang="en-US" sz="3200" kern="100">
                <a:latin typeface="Meiryo UI" panose="020B0604030504040204" pitchFamily="50" charset="-128"/>
                <a:ea typeface="Meiryo UI" panose="020B0604030504040204" pitchFamily="50" charset="-128"/>
                <a:cs typeface="Meiryo UI" panose="020B0604030504040204" pitchFamily="50" charset="-128"/>
              </a:rPr>
              <a:t>申込状況を確認する①</a:t>
            </a:r>
            <a:endParaRPr lang="ja-JP" altLang="en-US" sz="3200"/>
          </a:p>
        </p:txBody>
      </p:sp>
      <p:sp>
        <p:nvSpPr>
          <p:cNvPr id="22" name="スライド番号プレースホルダー 21">
            <a:extLst>
              <a:ext uri="{FF2B5EF4-FFF2-40B4-BE49-F238E27FC236}">
                <a16:creationId xmlns:a16="http://schemas.microsoft.com/office/drawing/2014/main" id="{02BC9F13-DCC9-41D8-B276-5221700C47B3}"/>
              </a:ext>
            </a:extLst>
          </p:cNvPr>
          <p:cNvSpPr>
            <a:spLocks noGrp="1"/>
          </p:cNvSpPr>
          <p:nvPr>
            <p:ph type="sldNum" sz="quarter" idx="12"/>
          </p:nvPr>
        </p:nvSpPr>
        <p:spPr/>
        <p:txBody>
          <a:bodyPr/>
          <a:lstStyle/>
          <a:p>
            <a:fld id="{0B87AA90-FF48-4507-93A5-C2E3434CDE52}" type="slidenum">
              <a:rPr kumimoji="1" lang="ja-JP" altLang="en-US" smtClean="0"/>
              <a:t>25</a:t>
            </a:fld>
            <a:endParaRPr kumimoji="1" lang="ja-JP" altLang="en-US"/>
          </a:p>
        </p:txBody>
      </p:sp>
      <p:grpSp>
        <p:nvGrpSpPr>
          <p:cNvPr id="23" name="グループ化 22">
            <a:extLst>
              <a:ext uri="{FF2B5EF4-FFF2-40B4-BE49-F238E27FC236}">
                <a16:creationId xmlns:a16="http://schemas.microsoft.com/office/drawing/2014/main" id="{53770A8E-7950-4556-81C0-9408094D4D93}"/>
              </a:ext>
            </a:extLst>
          </p:cNvPr>
          <p:cNvGrpSpPr/>
          <p:nvPr/>
        </p:nvGrpSpPr>
        <p:grpSpPr>
          <a:xfrm>
            <a:off x="396659" y="785167"/>
            <a:ext cx="8350685" cy="675386"/>
            <a:chOff x="396657" y="1038687"/>
            <a:chExt cx="8350685" cy="583023"/>
          </a:xfrm>
        </p:grpSpPr>
        <p:sp>
          <p:nvSpPr>
            <p:cNvPr id="24" name="正方形/長方形 23">
              <a:extLst>
                <a:ext uri="{FF2B5EF4-FFF2-40B4-BE49-F238E27FC236}">
                  <a16:creationId xmlns:a16="http://schemas.microsoft.com/office/drawing/2014/main" id="{596BD148-43D6-4777-9DDE-BA77D33DA1B6}"/>
                </a:ext>
              </a:extLst>
            </p:cNvPr>
            <p:cNvSpPr/>
            <p:nvPr/>
          </p:nvSpPr>
          <p:spPr bwMode="auto">
            <a:xfrm>
              <a:off x="396657" y="1038687"/>
              <a:ext cx="8350685" cy="58302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a:solidFill>
                    <a:schemeClr val="tx1">
                      <a:lumMod val="95000"/>
                      <a:lumOff val="5000"/>
                    </a:schemeClr>
                  </a:solidFill>
                </a:rPr>
                <a:t>マイルーム</a:t>
              </a:r>
              <a:r>
                <a:rPr lang="en-US" altLang="ja-JP" sz="1400">
                  <a:solidFill>
                    <a:schemeClr val="tx1">
                      <a:lumMod val="95000"/>
                      <a:lumOff val="5000"/>
                    </a:schemeClr>
                  </a:solidFill>
                </a:rPr>
                <a:t>TOP</a:t>
              </a:r>
              <a:r>
                <a:rPr lang="ja-JP" altLang="en-US" sz="1400">
                  <a:solidFill>
                    <a:schemeClr val="tx1">
                      <a:lumMod val="95000"/>
                      <a:lumOff val="5000"/>
                    </a:schemeClr>
                  </a:solidFill>
                </a:rPr>
                <a:t>画面の</a:t>
              </a:r>
              <a:r>
                <a:rPr lang="ja-JP" altLang="en-US" sz="1400" b="1">
                  <a:solidFill>
                    <a:schemeClr val="accent5"/>
                  </a:solidFill>
                </a:rPr>
                <a:t>［申込］</a:t>
              </a:r>
              <a:r>
                <a:rPr lang="ja-JP" altLang="en-US" sz="1400">
                  <a:solidFill>
                    <a:schemeClr val="tx1"/>
                  </a:solidFill>
                </a:rPr>
                <a:t>タブから</a:t>
              </a:r>
              <a:r>
                <a:rPr lang="ja-JP" altLang="en-US" sz="1400" b="1">
                  <a:solidFill>
                    <a:schemeClr val="accent5"/>
                  </a:solidFill>
                </a:rPr>
                <a:t>［承認状況一覧］</a:t>
              </a:r>
              <a:r>
                <a:rPr lang="ja-JP" altLang="en-US" sz="1400">
                  <a:solidFill>
                    <a:schemeClr val="tx1">
                      <a:lumMod val="95000"/>
                      <a:lumOff val="5000"/>
                    </a:schemeClr>
                  </a:solidFill>
                </a:rPr>
                <a:t>をクリックすると、承認状況一覧画面が表示されます。</a:t>
              </a:r>
              <a:endParaRPr kumimoji="1" lang="en-US" altLang="ja-JP" sz="1400" b="1">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C1860808-FADB-4577-8656-B2F00DA80A3F}"/>
                </a:ext>
              </a:extLst>
            </p:cNvPr>
            <p:cNvSpPr/>
            <p:nvPr/>
          </p:nvSpPr>
          <p:spPr bwMode="auto">
            <a:xfrm>
              <a:off x="396657" y="1038687"/>
              <a:ext cx="45719" cy="583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4" name="図 3">
            <a:extLst>
              <a:ext uri="{FF2B5EF4-FFF2-40B4-BE49-F238E27FC236}">
                <a16:creationId xmlns:a16="http://schemas.microsoft.com/office/drawing/2014/main" id="{840E48AC-D52D-4B80-8C62-80D35709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421" y="88228"/>
            <a:ext cx="343636" cy="343636"/>
          </a:xfrm>
          <a:prstGeom prst="rect">
            <a:avLst/>
          </a:prstGeom>
        </p:spPr>
      </p:pic>
      <p:sp>
        <p:nvSpPr>
          <p:cNvPr id="8" name="正方形/長方形 7">
            <a:extLst>
              <a:ext uri="{FF2B5EF4-FFF2-40B4-BE49-F238E27FC236}">
                <a16:creationId xmlns:a16="http://schemas.microsoft.com/office/drawing/2014/main" id="{C11BC32C-E1A2-593D-58CF-46811BEE5E5C}"/>
              </a:ext>
            </a:extLst>
          </p:cNvPr>
          <p:cNvSpPr/>
          <p:nvPr/>
        </p:nvSpPr>
        <p:spPr>
          <a:xfrm>
            <a:off x="241173" y="1998346"/>
            <a:ext cx="1879041" cy="276999"/>
          </a:xfrm>
          <a:prstGeom prst="rect">
            <a:avLst/>
          </a:prstGeom>
        </p:spPr>
        <p:txBody>
          <a:bodyPr wrap="none">
            <a:spAutoFit/>
          </a:bodyPr>
          <a:lstStyle/>
          <a:p>
            <a:pPr lvl="0"/>
            <a:r>
              <a:rPr lang="ja-JP" altLang="en-US" sz="1200">
                <a:solidFill>
                  <a:prstClr val="black"/>
                </a:solidFill>
                <a:latin typeface="+mn-ea"/>
              </a:rPr>
              <a:t>［マイルーム</a:t>
            </a:r>
            <a:r>
              <a:rPr lang="en-US" altLang="ja-JP" sz="1200">
                <a:solidFill>
                  <a:prstClr val="black"/>
                </a:solidFill>
                <a:latin typeface="+mn-ea"/>
              </a:rPr>
              <a:t>TOP</a:t>
            </a:r>
            <a:r>
              <a:rPr lang="ja-JP" altLang="en-US" sz="1200">
                <a:solidFill>
                  <a:prstClr val="black"/>
                </a:solidFill>
                <a:latin typeface="+mn-ea"/>
              </a:rPr>
              <a:t>画面］</a:t>
            </a:r>
          </a:p>
        </p:txBody>
      </p:sp>
      <p:sp>
        <p:nvSpPr>
          <p:cNvPr id="9" name="正方形/長方形 8">
            <a:extLst>
              <a:ext uri="{FF2B5EF4-FFF2-40B4-BE49-F238E27FC236}">
                <a16:creationId xmlns:a16="http://schemas.microsoft.com/office/drawing/2014/main" id="{91CB871F-2975-973C-F345-EF926BA419F2}"/>
              </a:ext>
            </a:extLst>
          </p:cNvPr>
          <p:cNvSpPr/>
          <p:nvPr/>
        </p:nvSpPr>
        <p:spPr>
          <a:xfrm>
            <a:off x="1049626" y="2813138"/>
            <a:ext cx="716809" cy="299039"/>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CF085F64-F668-2C3C-C57D-A6885FAAC667}"/>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15568" y="2900078"/>
            <a:ext cx="365125" cy="365125"/>
          </a:xfrm>
          <a:prstGeom prst="rect">
            <a:avLst/>
          </a:prstGeom>
        </p:spPr>
      </p:pic>
      <p:sp>
        <p:nvSpPr>
          <p:cNvPr id="14" name="正方形/長方形 13">
            <a:extLst>
              <a:ext uri="{FF2B5EF4-FFF2-40B4-BE49-F238E27FC236}">
                <a16:creationId xmlns:a16="http://schemas.microsoft.com/office/drawing/2014/main" id="{7ED5867A-E8C9-3A7C-9189-D0D2E1000260}"/>
              </a:ext>
            </a:extLst>
          </p:cNvPr>
          <p:cNvSpPr/>
          <p:nvPr/>
        </p:nvSpPr>
        <p:spPr>
          <a:xfrm>
            <a:off x="2364472" y="5009412"/>
            <a:ext cx="847725" cy="2571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a:solidFill>
                  <a:srgbClr val="60605F"/>
                </a:solidFill>
              </a:rPr>
              <a:t>一般編</a:t>
            </a:r>
          </a:p>
        </p:txBody>
      </p:sp>
      <p:sp>
        <p:nvSpPr>
          <p:cNvPr id="19" name="正方形/長方形 18">
            <a:extLst>
              <a:ext uri="{FF2B5EF4-FFF2-40B4-BE49-F238E27FC236}">
                <a16:creationId xmlns:a16="http://schemas.microsoft.com/office/drawing/2014/main" id="{F0E6E695-FD59-4F16-04A8-8DBD31256B1F}"/>
              </a:ext>
            </a:extLst>
          </p:cNvPr>
          <p:cNvSpPr/>
          <p:nvPr/>
        </p:nvSpPr>
        <p:spPr>
          <a:xfrm>
            <a:off x="199491" y="3737806"/>
            <a:ext cx="808453" cy="8311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a:solidFill>
                  <a:srgbClr val="AFB0B2"/>
                </a:solidFill>
              </a:rPr>
              <a:t>ABCD1234 </a:t>
            </a:r>
            <a:endParaRPr kumimoji="1" lang="ja-JP" altLang="en-US" sz="1000">
              <a:solidFill>
                <a:srgbClr val="AFB0B2"/>
              </a:solidFill>
            </a:endParaRPr>
          </a:p>
        </p:txBody>
      </p:sp>
      <p:pic>
        <p:nvPicPr>
          <p:cNvPr id="5" name="図 4">
            <a:extLst>
              <a:ext uri="{FF2B5EF4-FFF2-40B4-BE49-F238E27FC236}">
                <a16:creationId xmlns:a16="http://schemas.microsoft.com/office/drawing/2014/main" id="{D1BB9571-8F0D-4BE8-80F4-65E684ADB0B7}"/>
              </a:ext>
            </a:extLst>
          </p:cNvPr>
          <p:cNvPicPr>
            <a:picLocks noChangeAspect="1"/>
          </p:cNvPicPr>
          <p:nvPr/>
        </p:nvPicPr>
        <p:blipFill>
          <a:blip r:embed="rId6"/>
          <a:stretch>
            <a:fillRect/>
          </a:stretch>
        </p:blipFill>
        <p:spPr>
          <a:xfrm>
            <a:off x="4850362" y="5009412"/>
            <a:ext cx="457264" cy="152421"/>
          </a:xfrm>
          <a:prstGeom prst="rect">
            <a:avLst/>
          </a:prstGeom>
        </p:spPr>
      </p:pic>
      <p:pic>
        <p:nvPicPr>
          <p:cNvPr id="7" name="図 6">
            <a:extLst>
              <a:ext uri="{FF2B5EF4-FFF2-40B4-BE49-F238E27FC236}">
                <a16:creationId xmlns:a16="http://schemas.microsoft.com/office/drawing/2014/main" id="{E7130315-A257-4896-D1CE-0A4F3DF3336C}"/>
              </a:ext>
            </a:extLst>
          </p:cNvPr>
          <p:cNvPicPr>
            <a:picLocks noChangeAspect="1"/>
          </p:cNvPicPr>
          <p:nvPr/>
        </p:nvPicPr>
        <p:blipFill>
          <a:blip r:embed="rId7"/>
          <a:stretch>
            <a:fillRect/>
          </a:stretch>
        </p:blipFill>
        <p:spPr>
          <a:xfrm>
            <a:off x="4868469" y="5137999"/>
            <a:ext cx="514422" cy="304843"/>
          </a:xfrm>
          <a:prstGeom prst="rect">
            <a:avLst/>
          </a:prstGeom>
        </p:spPr>
      </p:pic>
    </p:spTree>
    <p:extLst>
      <p:ext uri="{BB962C8B-B14F-4D97-AF65-F5344CB8AC3E}">
        <p14:creationId xmlns:p14="http://schemas.microsoft.com/office/powerpoint/2010/main" val="4277707463"/>
      </p:ext>
    </p:extLst>
  </p:cSld>
  <p:clrMapOvr>
    <a:masterClrMapping/>
  </p:clrMapOvr>
  <mc:AlternateContent xmlns:mc="http://schemas.openxmlformats.org/markup-compatibility/2006" xmlns:p14="http://schemas.microsoft.com/office/powerpoint/2010/main">
    <mc:Choice Requires="p14">
      <p:transition spd="slow" p14:dur="2000" advTm="14831"/>
    </mc:Choice>
    <mc:Fallback xmlns="">
      <p:transition spd="slow" advTm="148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C6C02-281D-41DB-B60E-DCF7DAB828C4}"/>
              </a:ext>
            </a:extLst>
          </p:cNvPr>
          <p:cNvSpPr>
            <a:spLocks noGrp="1"/>
          </p:cNvSpPr>
          <p:nvPr>
            <p:ph type="title"/>
          </p:nvPr>
        </p:nvSpPr>
        <p:spPr>
          <a:xfrm>
            <a:off x="241173" y="14843"/>
            <a:ext cx="7886700" cy="717054"/>
          </a:xfrm>
        </p:spPr>
        <p:txBody>
          <a:bodyPr>
            <a:normAutofit/>
          </a:bodyPr>
          <a:lstStyle/>
          <a:p>
            <a:r>
              <a:rPr lang="ja-JP" altLang="en-US" sz="3200" kern="100">
                <a:latin typeface="Meiryo UI" panose="020B0604030504040204" pitchFamily="50" charset="-128"/>
                <a:ea typeface="Meiryo UI" panose="020B0604030504040204" pitchFamily="50" charset="-128"/>
                <a:cs typeface="Meiryo UI" panose="020B0604030504040204" pitchFamily="50" charset="-128"/>
              </a:rPr>
              <a:t>申込状況を確認する②</a:t>
            </a:r>
            <a:endParaRPr lang="ja-JP" altLang="en-US" sz="3200"/>
          </a:p>
        </p:txBody>
      </p:sp>
      <p:sp>
        <p:nvSpPr>
          <p:cNvPr id="22" name="スライド番号プレースホルダー 21">
            <a:extLst>
              <a:ext uri="{FF2B5EF4-FFF2-40B4-BE49-F238E27FC236}">
                <a16:creationId xmlns:a16="http://schemas.microsoft.com/office/drawing/2014/main" id="{02BC9F13-DCC9-41D8-B276-5221700C47B3}"/>
              </a:ext>
            </a:extLst>
          </p:cNvPr>
          <p:cNvSpPr>
            <a:spLocks noGrp="1"/>
          </p:cNvSpPr>
          <p:nvPr>
            <p:ph type="sldNum" sz="quarter" idx="12"/>
          </p:nvPr>
        </p:nvSpPr>
        <p:spPr/>
        <p:txBody>
          <a:bodyPr/>
          <a:lstStyle/>
          <a:p>
            <a:fld id="{0B87AA90-FF48-4507-93A5-C2E3434CDE52}" type="slidenum">
              <a:rPr kumimoji="1" lang="ja-JP" altLang="en-US" smtClean="0"/>
              <a:t>26</a:t>
            </a:fld>
            <a:endParaRPr kumimoji="1" lang="ja-JP" altLang="en-US"/>
          </a:p>
        </p:txBody>
      </p:sp>
      <p:grpSp>
        <p:nvGrpSpPr>
          <p:cNvPr id="23" name="グループ化 22">
            <a:extLst>
              <a:ext uri="{FF2B5EF4-FFF2-40B4-BE49-F238E27FC236}">
                <a16:creationId xmlns:a16="http://schemas.microsoft.com/office/drawing/2014/main" id="{53770A8E-7950-4556-81C0-9408094D4D93}"/>
              </a:ext>
            </a:extLst>
          </p:cNvPr>
          <p:cNvGrpSpPr/>
          <p:nvPr/>
        </p:nvGrpSpPr>
        <p:grpSpPr>
          <a:xfrm>
            <a:off x="350940" y="785165"/>
            <a:ext cx="8396404" cy="1130632"/>
            <a:chOff x="350938" y="1038686"/>
            <a:chExt cx="8396404" cy="976012"/>
          </a:xfrm>
        </p:grpSpPr>
        <p:sp>
          <p:nvSpPr>
            <p:cNvPr id="24" name="正方形/長方形 23">
              <a:extLst>
                <a:ext uri="{FF2B5EF4-FFF2-40B4-BE49-F238E27FC236}">
                  <a16:creationId xmlns:a16="http://schemas.microsoft.com/office/drawing/2014/main" id="{596BD148-43D6-4777-9DDE-BA77D33DA1B6}"/>
                </a:ext>
              </a:extLst>
            </p:cNvPr>
            <p:cNvSpPr/>
            <p:nvPr/>
          </p:nvSpPr>
          <p:spPr bwMode="auto">
            <a:xfrm>
              <a:off x="396657" y="1038687"/>
              <a:ext cx="8350685" cy="97601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a:solidFill>
                    <a:schemeClr val="tx1">
                      <a:lumMod val="95000"/>
                      <a:lumOff val="5000"/>
                    </a:schemeClr>
                  </a:solidFill>
                </a:rPr>
                <a:t>承認状況より下記ステータスが確認できます。</a:t>
              </a:r>
              <a:endParaRPr lang="en-US" altLang="ja-JP" sz="1400">
                <a:solidFill>
                  <a:schemeClr val="tx1">
                    <a:lumMod val="95000"/>
                    <a:lumOff val="5000"/>
                  </a:schemeClr>
                </a:solidFill>
              </a:endParaRPr>
            </a:p>
            <a:p>
              <a:endParaRPr lang="en-US" altLang="ja-JP" sz="1400">
                <a:solidFill>
                  <a:schemeClr val="tx1">
                    <a:lumMod val="95000"/>
                    <a:lumOff val="5000"/>
                  </a:schemeClr>
                </a:solidFill>
              </a:endParaRPr>
            </a:p>
            <a:p>
              <a:r>
                <a:rPr lang="ja-JP" altLang="en-US" sz="1400" b="1">
                  <a:solidFill>
                    <a:schemeClr val="tx1">
                      <a:lumMod val="95000"/>
                      <a:lumOff val="5000"/>
                    </a:schemeClr>
                  </a:solidFill>
                </a:rPr>
                <a:t>承認待ち：</a:t>
              </a:r>
              <a:r>
                <a:rPr lang="ja-JP" altLang="en-US" sz="1400">
                  <a:solidFill>
                    <a:schemeClr val="tx1">
                      <a:lumMod val="95000"/>
                      <a:lumOff val="5000"/>
                    </a:schemeClr>
                  </a:solidFill>
                </a:rPr>
                <a:t>管理者の申込承認待ちの状態</a:t>
              </a:r>
              <a:endParaRPr lang="en-US" altLang="ja-JP" sz="1400">
                <a:solidFill>
                  <a:schemeClr val="tx1">
                    <a:lumMod val="95000"/>
                    <a:lumOff val="5000"/>
                  </a:schemeClr>
                </a:solidFill>
              </a:endParaRPr>
            </a:p>
            <a:p>
              <a:r>
                <a:rPr lang="ja-JP" altLang="en-US" sz="1400" b="1">
                  <a:solidFill>
                    <a:schemeClr val="tx1">
                      <a:lumMod val="95000"/>
                      <a:lumOff val="5000"/>
                    </a:schemeClr>
                  </a:solidFill>
                </a:rPr>
                <a:t>否承認：</a:t>
              </a:r>
              <a:r>
                <a:rPr lang="ja-JP" altLang="en-US" sz="1400">
                  <a:solidFill>
                    <a:schemeClr val="tx1">
                      <a:lumMod val="95000"/>
                      <a:lumOff val="5000"/>
                    </a:schemeClr>
                  </a:solidFill>
                </a:rPr>
                <a:t>管理者が申し込みを非承認した状態</a:t>
              </a:r>
              <a:endParaRPr lang="en-US" altLang="ja-JP" sz="1400">
                <a:solidFill>
                  <a:schemeClr val="tx1">
                    <a:lumMod val="95000"/>
                    <a:lumOff val="5000"/>
                  </a:schemeClr>
                </a:solidFill>
              </a:endParaRPr>
            </a:p>
            <a:p>
              <a:r>
                <a:rPr lang="ja-JP" altLang="en-US" sz="1400" b="1">
                  <a:solidFill>
                    <a:schemeClr val="tx1">
                      <a:lumMod val="95000"/>
                      <a:lumOff val="5000"/>
                    </a:schemeClr>
                  </a:solidFill>
                </a:rPr>
                <a:t>キャンセル済み：</a:t>
              </a:r>
              <a:r>
                <a:rPr lang="ja-JP" altLang="en-US" sz="1400">
                  <a:solidFill>
                    <a:schemeClr val="tx1">
                      <a:lumMod val="95000"/>
                      <a:lumOff val="5000"/>
                    </a:schemeClr>
                  </a:solidFill>
                </a:rPr>
                <a:t>受講者が申込をキャンセルした状態</a:t>
              </a:r>
              <a:endParaRPr lang="en-US" altLang="ja-JP" sz="1400">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C1860808-FADB-4577-8656-B2F00DA80A3F}"/>
                </a:ext>
              </a:extLst>
            </p:cNvPr>
            <p:cNvSpPr/>
            <p:nvPr/>
          </p:nvSpPr>
          <p:spPr bwMode="auto">
            <a:xfrm flipH="1">
              <a:off x="350938" y="1038686"/>
              <a:ext cx="45719" cy="976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4" name="図 3">
            <a:extLst>
              <a:ext uri="{FF2B5EF4-FFF2-40B4-BE49-F238E27FC236}">
                <a16:creationId xmlns:a16="http://schemas.microsoft.com/office/drawing/2014/main" id="{840E48AC-D52D-4B80-8C62-80D357097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421" y="88228"/>
            <a:ext cx="343636" cy="343636"/>
          </a:xfrm>
          <a:prstGeom prst="rect">
            <a:avLst/>
          </a:prstGeom>
        </p:spPr>
      </p:pic>
      <p:sp>
        <p:nvSpPr>
          <p:cNvPr id="8" name="正方形/長方形 7">
            <a:extLst>
              <a:ext uri="{FF2B5EF4-FFF2-40B4-BE49-F238E27FC236}">
                <a16:creationId xmlns:a16="http://schemas.microsoft.com/office/drawing/2014/main" id="{C11BC32C-E1A2-593D-58CF-46811BEE5E5C}"/>
              </a:ext>
            </a:extLst>
          </p:cNvPr>
          <p:cNvSpPr/>
          <p:nvPr/>
        </p:nvSpPr>
        <p:spPr>
          <a:xfrm>
            <a:off x="241173" y="1998346"/>
            <a:ext cx="1723549" cy="276999"/>
          </a:xfrm>
          <a:prstGeom prst="rect">
            <a:avLst/>
          </a:prstGeom>
        </p:spPr>
        <p:txBody>
          <a:bodyPr wrap="none">
            <a:spAutoFit/>
          </a:bodyPr>
          <a:lstStyle/>
          <a:p>
            <a:pPr lvl="0"/>
            <a:r>
              <a:rPr lang="ja-JP" altLang="en-US" sz="1200">
                <a:solidFill>
                  <a:prstClr val="black"/>
                </a:solidFill>
                <a:latin typeface="+mn-ea"/>
              </a:rPr>
              <a:t>［承認状況一覧画面］</a:t>
            </a:r>
          </a:p>
        </p:txBody>
      </p:sp>
      <p:grpSp>
        <p:nvGrpSpPr>
          <p:cNvPr id="14" name="グループ化 13">
            <a:extLst>
              <a:ext uri="{FF2B5EF4-FFF2-40B4-BE49-F238E27FC236}">
                <a16:creationId xmlns:a16="http://schemas.microsoft.com/office/drawing/2014/main" id="{C5766E11-6650-B60E-E085-CB6DB1AADCC5}"/>
              </a:ext>
            </a:extLst>
          </p:cNvPr>
          <p:cNvGrpSpPr/>
          <p:nvPr/>
        </p:nvGrpSpPr>
        <p:grpSpPr>
          <a:xfrm>
            <a:off x="71862" y="2357892"/>
            <a:ext cx="6989841" cy="3852785"/>
            <a:chOff x="71862" y="2357892"/>
            <a:chExt cx="6071121" cy="3091257"/>
          </a:xfrm>
        </p:grpSpPr>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78AF9C53-F60F-973B-C563-9F9FEDE9BC56}"/>
                </a:ext>
              </a:extLst>
            </p:cNvPr>
            <p:cNvPicPr>
              <a:picLocks noChangeAspect="1"/>
            </p:cNvPicPr>
            <p:nvPr/>
          </p:nvPicPr>
          <p:blipFill rotWithShape="1">
            <a:blip r:embed="rId4">
              <a:extLst>
                <a:ext uri="{28A0092B-C50C-407E-A947-70E740481C1C}">
                  <a14:useLocalDpi xmlns:a14="http://schemas.microsoft.com/office/drawing/2010/main" val="0"/>
                </a:ext>
              </a:extLst>
            </a:blip>
            <a:srcRect b="22689"/>
            <a:stretch/>
          </p:blipFill>
          <p:spPr>
            <a:xfrm>
              <a:off x="71862" y="2357892"/>
              <a:ext cx="6071121" cy="3091257"/>
            </a:xfrm>
            <a:prstGeom prst="rect">
              <a:avLst/>
            </a:prstGeom>
          </p:spPr>
        </p:pic>
        <p:pic>
          <p:nvPicPr>
            <p:cNvPr id="10" name="図 9">
              <a:extLst>
                <a:ext uri="{FF2B5EF4-FFF2-40B4-BE49-F238E27FC236}">
                  <a16:creationId xmlns:a16="http://schemas.microsoft.com/office/drawing/2014/main" id="{CF085F64-F668-2C3C-C57D-A6885FAAC667}"/>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206755" y="5048082"/>
              <a:ext cx="365125" cy="365125"/>
            </a:xfrm>
            <a:prstGeom prst="rect">
              <a:avLst/>
            </a:prstGeom>
          </p:spPr>
        </p:pic>
        <p:sp>
          <p:nvSpPr>
            <p:cNvPr id="3" name="正方形/長方形 2">
              <a:extLst>
                <a:ext uri="{FF2B5EF4-FFF2-40B4-BE49-F238E27FC236}">
                  <a16:creationId xmlns:a16="http://schemas.microsoft.com/office/drawing/2014/main" id="{F81B3809-B392-DA78-38E8-6BA12787BF00}"/>
                </a:ext>
              </a:extLst>
            </p:cNvPr>
            <p:cNvSpPr/>
            <p:nvPr/>
          </p:nvSpPr>
          <p:spPr>
            <a:xfrm>
              <a:off x="2364472" y="5009412"/>
              <a:ext cx="847725" cy="2571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a:solidFill>
                    <a:srgbClr val="60605F"/>
                  </a:solidFill>
                </a:rPr>
                <a:t>一般編</a:t>
              </a:r>
            </a:p>
          </p:txBody>
        </p:sp>
        <p:sp>
          <p:nvSpPr>
            <p:cNvPr id="11" name="正方形/長方形 10">
              <a:extLst>
                <a:ext uri="{FF2B5EF4-FFF2-40B4-BE49-F238E27FC236}">
                  <a16:creationId xmlns:a16="http://schemas.microsoft.com/office/drawing/2014/main" id="{3884FD6E-BD4F-2C82-A5FB-17E6D4B83C13}"/>
                </a:ext>
              </a:extLst>
            </p:cNvPr>
            <p:cNvSpPr/>
            <p:nvPr/>
          </p:nvSpPr>
          <p:spPr>
            <a:xfrm>
              <a:off x="199491" y="3737806"/>
              <a:ext cx="808453" cy="8311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a:solidFill>
                    <a:srgbClr val="AFB0B2"/>
                  </a:solidFill>
                </a:rPr>
                <a:t>ABCD1234 </a:t>
              </a:r>
              <a:endParaRPr kumimoji="1" lang="ja-JP" altLang="en-US" sz="1000">
                <a:solidFill>
                  <a:srgbClr val="AFB0B2"/>
                </a:solidFill>
              </a:endParaRPr>
            </a:p>
          </p:txBody>
        </p:sp>
        <p:pic>
          <p:nvPicPr>
            <p:cNvPr id="12" name="図 11">
              <a:extLst>
                <a:ext uri="{FF2B5EF4-FFF2-40B4-BE49-F238E27FC236}">
                  <a16:creationId xmlns:a16="http://schemas.microsoft.com/office/drawing/2014/main" id="{921CB489-FA61-A962-9EBA-4E12F8ADDC8B}"/>
                </a:ext>
              </a:extLst>
            </p:cNvPr>
            <p:cNvPicPr>
              <a:picLocks noChangeAspect="1"/>
            </p:cNvPicPr>
            <p:nvPr/>
          </p:nvPicPr>
          <p:blipFill>
            <a:blip r:embed="rId6"/>
            <a:stretch>
              <a:fillRect/>
            </a:stretch>
          </p:blipFill>
          <p:spPr>
            <a:xfrm>
              <a:off x="4800053" y="4984546"/>
              <a:ext cx="1171739" cy="352474"/>
            </a:xfrm>
            <a:prstGeom prst="rect">
              <a:avLst/>
            </a:prstGeom>
          </p:spPr>
        </p:pic>
        <p:sp>
          <p:nvSpPr>
            <p:cNvPr id="9" name="正方形/長方形 8">
              <a:extLst>
                <a:ext uri="{FF2B5EF4-FFF2-40B4-BE49-F238E27FC236}">
                  <a16:creationId xmlns:a16="http://schemas.microsoft.com/office/drawing/2014/main" id="{91CB871F-2975-973C-F345-EF926BA419F2}"/>
                </a:ext>
              </a:extLst>
            </p:cNvPr>
            <p:cNvSpPr/>
            <p:nvPr/>
          </p:nvSpPr>
          <p:spPr>
            <a:xfrm>
              <a:off x="4669113" y="4634998"/>
              <a:ext cx="716809" cy="726116"/>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069921632"/>
      </p:ext>
    </p:extLst>
  </p:cSld>
  <p:clrMapOvr>
    <a:masterClrMapping/>
  </p:clrMapOvr>
  <mc:AlternateContent xmlns:mc="http://schemas.openxmlformats.org/markup-compatibility/2006" xmlns:p14="http://schemas.microsoft.com/office/powerpoint/2010/main">
    <mc:Choice Requires="p14">
      <p:transition spd="slow" p14:dur="2000" advTm="11865"/>
    </mc:Choice>
    <mc:Fallback xmlns="">
      <p:transition spd="slow" advTm="1186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131A7-7CFF-42DE-88B0-CC0213668E98}"/>
              </a:ext>
            </a:extLst>
          </p:cNvPr>
          <p:cNvSpPr>
            <a:spLocks noGrp="1"/>
          </p:cNvSpPr>
          <p:nvPr>
            <p:ph type="title"/>
          </p:nvPr>
        </p:nvSpPr>
        <p:spPr>
          <a:xfrm>
            <a:off x="364245" y="2"/>
            <a:ext cx="7886700" cy="809333"/>
          </a:xfrm>
        </p:spPr>
        <p:txBody>
          <a:bodyPr>
            <a:normAutofit/>
          </a:bodyPr>
          <a:lstStyle/>
          <a:p>
            <a:r>
              <a:rPr lang="en-US" altLang="ja-JP" sz="3200">
                <a:latin typeface="Meiryo UI" panose="020B0604030504040204" pitchFamily="50" charset="-128"/>
                <a:ea typeface="Meiryo UI" panose="020B0604030504040204" pitchFamily="50" charset="-128"/>
              </a:rPr>
              <a:t>FAQ</a:t>
            </a:r>
            <a:endParaRPr lang="ja-JP" altLang="en-US" sz="32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4AE84B-F918-417B-B67E-3D5806574CE6}"/>
              </a:ext>
            </a:extLst>
          </p:cNvPr>
          <p:cNvSpPr txBox="1"/>
          <p:nvPr/>
        </p:nvSpPr>
        <p:spPr>
          <a:xfrm>
            <a:off x="78420" y="711993"/>
            <a:ext cx="9065580" cy="584775"/>
          </a:xfrm>
          <a:prstGeom prst="rect">
            <a:avLst/>
          </a:prstGeom>
          <a:noFill/>
        </p:spPr>
        <p:txBody>
          <a:bodyPr wrap="square" lIns="91440" tIns="45720" rIns="91440" bIns="45720" anchor="t">
            <a:spAutoFit/>
          </a:bodyPr>
          <a:lstStyle/>
          <a:p>
            <a:pPr>
              <a:buClr>
                <a:schemeClr val="accent1">
                  <a:lumMod val="75000"/>
                </a:schemeClr>
              </a:buClr>
            </a:pPr>
            <a:endParaRPr lang="en-US" altLang="ja-JP" sz="1600">
              <a:latin typeface="Meiryo UI" panose="020B0604030504040204" pitchFamily="50" charset="-128"/>
              <a:ea typeface="Meiryo UI" panose="020B0604030504040204" pitchFamily="50" charset="-128"/>
            </a:endParaRPr>
          </a:p>
          <a:p>
            <a:pPr marL="285750" indent="-285750">
              <a:buClr>
                <a:schemeClr val="accent1">
                  <a:lumMod val="75000"/>
                </a:schemeClr>
              </a:buClr>
              <a:buFont typeface="Wingdings" panose="05000000000000000000" pitchFamily="2" charset="2"/>
              <a:buChar char="u"/>
            </a:pPr>
            <a:endParaRPr lang="en-US" altLang="ja-JP" sz="16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6068048-BA42-4704-A18D-AA1C886C51CF}"/>
              </a:ext>
            </a:extLst>
          </p:cNvPr>
          <p:cNvSpPr>
            <a:spLocks noGrp="1"/>
          </p:cNvSpPr>
          <p:nvPr>
            <p:ph type="sldNum" sz="quarter" idx="12"/>
          </p:nvPr>
        </p:nvSpPr>
        <p:spPr/>
        <p:txBody>
          <a:bodyPr/>
          <a:lstStyle/>
          <a:p>
            <a:fld id="{0B87AA90-FF48-4507-93A5-C2E3434CDE52}" type="slidenum">
              <a:rPr kumimoji="1" lang="ja-JP" altLang="en-US" smtClean="0"/>
              <a:t>27</a:t>
            </a:fld>
            <a:endParaRPr kumimoji="1" lang="ja-JP" altLang="en-US"/>
          </a:p>
        </p:txBody>
      </p:sp>
      <p:pic>
        <p:nvPicPr>
          <p:cNvPr id="7" name="図 6">
            <a:extLst>
              <a:ext uri="{FF2B5EF4-FFF2-40B4-BE49-F238E27FC236}">
                <a16:creationId xmlns:a16="http://schemas.microsoft.com/office/drawing/2014/main" id="{51E3DBBB-8F6C-42F5-BE60-6DEFD563B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489" y="77925"/>
            <a:ext cx="354153" cy="354153"/>
          </a:xfrm>
          <a:prstGeom prst="rect">
            <a:avLst/>
          </a:prstGeom>
        </p:spPr>
      </p:pic>
      <p:sp>
        <p:nvSpPr>
          <p:cNvPr id="8" name="テキスト ボックス 7">
            <a:extLst>
              <a:ext uri="{FF2B5EF4-FFF2-40B4-BE49-F238E27FC236}">
                <a16:creationId xmlns:a16="http://schemas.microsoft.com/office/drawing/2014/main" id="{EC1CFF56-A644-43AC-BB3E-1B33225D1B4F}"/>
              </a:ext>
            </a:extLst>
          </p:cNvPr>
          <p:cNvSpPr txBox="1"/>
          <p:nvPr/>
        </p:nvSpPr>
        <p:spPr>
          <a:xfrm>
            <a:off x="364245" y="982442"/>
            <a:ext cx="8860201" cy="5909310"/>
          </a:xfrm>
          <a:prstGeom prst="rect">
            <a:avLst/>
          </a:prstGeom>
          <a:noFill/>
        </p:spPr>
        <p:txBody>
          <a:bodyPr wrap="square" lIns="91440" tIns="45720" rIns="91440" bIns="45720" anchor="t">
            <a:spAutoFit/>
          </a:bodyPr>
          <a:lstStyle/>
          <a:p>
            <a:r>
              <a:rPr lang="ja-JP" altLang="en-US" sz="1400">
                <a:solidFill>
                  <a:srgbClr val="2F5597"/>
                </a:solidFill>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推奨環境とはなんですか？スマートフォンでの受講は可能ですか？</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rPr>
              <a:t>e</a:t>
            </a:r>
            <a:r>
              <a:rPr lang="ja-JP" altLang="en-US" sz="1400">
                <a:latin typeface="Meiryo UI" panose="020B0604030504040204" pitchFamily="50" charset="-128"/>
                <a:ea typeface="Meiryo UI" panose="020B0604030504040204" pitchFamily="50" charset="-128"/>
              </a:rPr>
              <a:t>ラーニングコースを受講するために必要なパソコンやタブレット、インターネット回線、ソフトウェアなどの条件です。</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この条件を満たしていない場合、受講の保証はいたしかねます。</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下記ページにて推奨環境をご案内しておりますのでご確認ください。　</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推奨環境ご案内ページ</a:t>
            </a:r>
            <a:r>
              <a:rPr lang="en-US" altLang="ja-JP" sz="1400">
                <a:latin typeface="Meiryo UI" panose="020B0604030504040204" pitchFamily="50" charset="-128"/>
                <a:ea typeface="Meiryo UI" panose="020B0604030504040204" pitchFamily="50" charset="-128"/>
              </a:rPr>
              <a:t>】</a:t>
            </a:r>
            <a:endParaRPr lang="ja-JP" altLang="en-US" sz="1400">
              <a:latin typeface="Meiryo UI" panose="020B0604030504040204" pitchFamily="50" charset="-128"/>
              <a:ea typeface="Meiryo UI" panose="020B0604030504040204" pitchFamily="50" charset="-128"/>
            </a:endParaRPr>
          </a:p>
          <a:p>
            <a:r>
              <a:rPr lang="en-US" altLang="ja-JP" sz="14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hlinkClick r:id="" action="ppaction://noaction"/>
              </a:rPr>
              <a:t>https://www.netlearning.co.jp/about/index.html</a:t>
            </a:r>
            <a:endParaRPr lang="en-US" altLang="ja-JP" sz="1400">
              <a:latin typeface="Meiryo UI" panose="020B0604030504040204" pitchFamily="50" charset="-128"/>
              <a:ea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a:p>
            <a:r>
              <a:rPr lang="ja-JP" altLang="en-US" sz="1400">
                <a:solidFill>
                  <a:srgbClr val="2F5597"/>
                </a:solidFill>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申込期間、受講開始日、受講期限が知りたいです。</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⇒申込期間：講習実施機関（各都道府県等）にお問い合わせください。</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受講開始日：</a:t>
            </a:r>
            <a:r>
              <a:rPr lang="en-US" altLang="ja-JP" sz="1400">
                <a:latin typeface="Meiryo UI" panose="020B0604030504040204" pitchFamily="50" charset="-128"/>
                <a:ea typeface="Meiryo UI" panose="020B0604030504040204" pitchFamily="50" charset="-128"/>
              </a:rPr>
              <a:t>STEP</a:t>
            </a:r>
            <a:r>
              <a:rPr lang="ja-JP" altLang="en-US" sz="1400">
                <a:latin typeface="Meiryo UI" panose="020B0604030504040204" pitchFamily="50" charset="-128"/>
                <a:ea typeface="Meiryo UI" panose="020B0604030504040204" pitchFamily="50" charset="-128"/>
              </a:rPr>
              <a:t>２のコース申込み後、講習実施機関（各都道府県等）による承認が完了された方から</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順次受講開始となります。</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受講期間：受講開始日より</a:t>
            </a:r>
            <a:r>
              <a:rPr lang="en-US" altLang="ja-JP" sz="140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か月間です。期限を過ぎた場合は受講不可となります。</a:t>
            </a:r>
            <a:endParaRPr lang="en-US" altLang="ja-JP" sz="1400">
              <a:latin typeface="Meiryo UI" panose="020B0604030504040204" pitchFamily="50" charset="-128"/>
              <a:ea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a:p>
            <a:r>
              <a:rPr lang="ja-JP" altLang="en-US" sz="1400">
                <a:solidFill>
                  <a:srgbClr val="2F5597"/>
                </a:solidFill>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e</a:t>
            </a:r>
            <a:r>
              <a:rPr lang="ja-JP" altLang="en-US" sz="1400">
                <a:latin typeface="Meiryo UI" panose="020B0604030504040204" pitchFamily="50" charset="-128"/>
                <a:ea typeface="Meiryo UI" panose="020B0604030504040204" pitchFamily="50" charset="-128"/>
              </a:rPr>
              <a:t>ラーニングの受講が完了した後も振り返り受講は可能ですか？</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⇒受講期間内であれば、コース内の動画は何度でも視聴いただけます。　</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テストは一度合格してしまうと再度受験することはできません。</a:t>
            </a:r>
            <a:endParaRPr lang="en-US" altLang="ja-JP" sz="1400">
              <a:latin typeface="Meiryo UI" panose="020B0604030504040204" pitchFamily="50" charset="-128"/>
              <a:ea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a:p>
            <a:r>
              <a:rPr lang="ja-JP" altLang="en-US" sz="1400">
                <a:solidFill>
                  <a:srgbClr val="2F5597"/>
                </a:solidFill>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受講可能期間の延長はできますか？</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⇒講習実施機関（各都道府県等）にご相談ください。</a:t>
            </a:r>
            <a:endParaRPr lang="en-US" altLang="ja-JP" sz="1400">
              <a:latin typeface="Meiryo UI" panose="020B0604030504040204" pitchFamily="50" charset="-128"/>
              <a:ea typeface="Meiryo UI" panose="020B0604030504040204" pitchFamily="50" charset="-128"/>
            </a:endParaRPr>
          </a:p>
          <a:p>
            <a:pPr fontAlgn="base"/>
            <a:endParaRPr lang="en-US" altLang="ja-JP" sz="1400">
              <a:latin typeface="Meiryo UI" panose="020B0604030504040204" pitchFamily="50" charset="-128"/>
              <a:ea typeface="Meiryo UI" panose="020B0604030504040204" pitchFamily="50" charset="-128"/>
            </a:endParaRPr>
          </a:p>
          <a:p>
            <a:r>
              <a:rPr lang="ja-JP" altLang="en-US" sz="1400">
                <a:solidFill>
                  <a:srgbClr val="2F5597"/>
                </a:solidFill>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24</a:t>
            </a:r>
            <a:r>
              <a:rPr lang="ja-JP" altLang="en-US" sz="1400">
                <a:latin typeface="Meiryo UI" panose="020B0604030504040204" pitchFamily="50" charset="-128"/>
                <a:ea typeface="Meiryo UI" panose="020B0604030504040204" pitchFamily="50" charset="-128"/>
              </a:rPr>
              <a:t>時間利用可能ですか？</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⇒はい、</a:t>
            </a:r>
            <a:r>
              <a:rPr lang="en-US" altLang="ja-JP" sz="1400">
                <a:latin typeface="Meiryo UI" panose="020B0604030504040204" pitchFamily="50" charset="-128"/>
                <a:ea typeface="Meiryo UI" panose="020B0604030504040204" pitchFamily="50" charset="-128"/>
              </a:rPr>
              <a:t>24</a:t>
            </a:r>
            <a:r>
              <a:rPr lang="ja-JP" altLang="en-US" sz="1400">
                <a:latin typeface="Meiryo UI" panose="020B0604030504040204" pitchFamily="50" charset="-128"/>
                <a:ea typeface="Meiryo UI" panose="020B0604030504040204" pitchFamily="50" charset="-128"/>
              </a:rPr>
              <a:t>時間利用が可能です。</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ただし、毎月第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木曜日午前</a:t>
            </a:r>
            <a:r>
              <a:rPr lang="en-US" altLang="ja-JP" sz="1400">
                <a:latin typeface="Meiryo UI" panose="020B0604030504040204" pitchFamily="50" charset="-128"/>
                <a:ea typeface="Meiryo UI" panose="020B0604030504040204" pitchFamily="50" charset="-128"/>
              </a:rPr>
              <a:t>0</a:t>
            </a:r>
            <a:r>
              <a:rPr lang="ja-JP" altLang="en-US" sz="1400">
                <a:latin typeface="Meiryo UI" panose="020B0604030504040204" pitchFamily="50" charset="-128"/>
                <a:ea typeface="Meiryo UI" panose="020B0604030504040204" pitchFamily="50" charset="-128"/>
              </a:rPr>
              <a:t>時</a:t>
            </a:r>
            <a:r>
              <a:rPr lang="en-US" altLang="ja-JP" sz="1400">
                <a:latin typeface="Meiryo UI" panose="020B0604030504040204" pitchFamily="50" charset="-128"/>
                <a:ea typeface="Meiryo UI" panose="020B0604030504040204" pitchFamily="50" charset="-128"/>
              </a:rPr>
              <a:t>30</a:t>
            </a:r>
            <a:r>
              <a:rPr lang="ja-JP" altLang="en-US" sz="1400">
                <a:latin typeface="Meiryo UI" panose="020B0604030504040204" pitchFamily="50" charset="-128"/>
                <a:ea typeface="Meiryo UI" panose="020B0604030504040204" pitchFamily="50" charset="-128"/>
              </a:rPr>
              <a:t>分 ～ 午前</a:t>
            </a:r>
            <a:r>
              <a:rPr lang="en-US" altLang="ja-JP" sz="1400">
                <a:latin typeface="Meiryo UI" panose="020B0604030504040204" pitchFamily="50" charset="-128"/>
                <a:ea typeface="Meiryo UI" panose="020B0604030504040204" pitchFamily="50" charset="-128"/>
              </a:rPr>
              <a:t>6</a:t>
            </a:r>
            <a:r>
              <a:rPr lang="ja-JP" altLang="en-US" sz="1400">
                <a:latin typeface="Meiryo UI" panose="020B0604030504040204" pitchFamily="50" charset="-128"/>
                <a:ea typeface="Meiryo UI" panose="020B0604030504040204" pitchFamily="50" charset="-128"/>
              </a:rPr>
              <a:t>時</a:t>
            </a:r>
            <a:r>
              <a:rPr lang="en-US" altLang="ja-JP" sz="1400">
                <a:latin typeface="Meiryo UI" panose="020B0604030504040204" pitchFamily="50" charset="-128"/>
                <a:ea typeface="Meiryo UI" panose="020B0604030504040204" pitchFamily="50" charset="-128"/>
              </a:rPr>
              <a:t>30</a:t>
            </a:r>
            <a:r>
              <a:rPr lang="ja-JP" altLang="en-US" sz="1400">
                <a:latin typeface="Meiryo UI" panose="020B0604030504040204" pitchFamily="50" charset="-128"/>
                <a:ea typeface="Meiryo UI" panose="020B0604030504040204" pitchFamily="50" charset="-128"/>
              </a:rPr>
              <a:t>分　は、サーバメンテナンスを行っているため、すべての</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サービスをご利用いただけません。</a:t>
            </a:r>
            <a:endParaRPr lang="en-US" altLang="ja-JP" sz="1400">
              <a:latin typeface="Meiryo UI" panose="020B0604030504040204" pitchFamily="50" charset="-128"/>
              <a:ea typeface="Meiryo UI" panose="020B0604030504040204" pitchFamily="50" charset="-128"/>
            </a:endParaRPr>
          </a:p>
          <a:p>
            <a:pPr fontAlgn="base"/>
            <a:endParaRPr lang="en-US" altLang="ja-JP" sz="1400">
              <a:latin typeface="Meiryo UI" panose="020B0604030504040204" pitchFamily="50" charset="-128"/>
              <a:ea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6489318"/>
      </p:ext>
    </p:extLst>
  </p:cSld>
  <p:clrMapOvr>
    <a:masterClrMapping/>
  </p:clrMapOvr>
  <mc:AlternateContent xmlns:mc="http://schemas.openxmlformats.org/markup-compatibility/2006" xmlns:p14="http://schemas.microsoft.com/office/powerpoint/2010/main">
    <mc:Choice Requires="p14">
      <p:transition spd="slow" p14:dur="2000" advTm="95315"/>
    </mc:Choice>
    <mc:Fallback xmlns="">
      <p:transition spd="slow" advTm="9531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131A7-7CFF-42DE-88B0-CC0213668E98}"/>
              </a:ext>
            </a:extLst>
          </p:cNvPr>
          <p:cNvSpPr>
            <a:spLocks noGrp="1"/>
          </p:cNvSpPr>
          <p:nvPr>
            <p:ph type="title"/>
          </p:nvPr>
        </p:nvSpPr>
        <p:spPr>
          <a:xfrm>
            <a:off x="364245" y="2"/>
            <a:ext cx="7886700" cy="809333"/>
          </a:xfrm>
        </p:spPr>
        <p:txBody>
          <a:bodyPr>
            <a:normAutofit/>
          </a:bodyPr>
          <a:lstStyle/>
          <a:p>
            <a:r>
              <a:rPr lang="en-US" altLang="ja-JP" sz="3200">
                <a:latin typeface="Meiryo UI" panose="020B0604030504040204" pitchFamily="50" charset="-128"/>
                <a:ea typeface="Meiryo UI" panose="020B0604030504040204" pitchFamily="50" charset="-128"/>
              </a:rPr>
              <a:t>FAQ</a:t>
            </a:r>
            <a:endParaRPr lang="ja-JP" altLang="en-US" sz="32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4AE84B-F918-417B-B67E-3D5806574CE6}"/>
              </a:ext>
            </a:extLst>
          </p:cNvPr>
          <p:cNvSpPr txBox="1"/>
          <p:nvPr/>
        </p:nvSpPr>
        <p:spPr>
          <a:xfrm>
            <a:off x="350390" y="1023176"/>
            <a:ext cx="9065580" cy="5960606"/>
          </a:xfrm>
          <a:prstGeom prst="rect">
            <a:avLst/>
          </a:prstGeom>
          <a:noFill/>
        </p:spPr>
        <p:txBody>
          <a:bodyPr wrap="square" lIns="91440" tIns="45720" rIns="91440" bIns="45720" anchor="t">
            <a:spAutoFit/>
          </a:bodyPr>
          <a:lstStyle/>
          <a:p>
            <a:r>
              <a:rPr lang="ja-JP" altLang="en-US" sz="1400" dirty="0">
                <a:solidFill>
                  <a:srgbClr val="2F5597"/>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氏名等で使用できる漢字に制限はありますか？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effectLst/>
                <a:latin typeface="Meiryo UI" panose="020B0604030504040204" pitchFamily="50" charset="-128"/>
                <a:ea typeface="Meiryo UI" panose="020B0604030504040204" pitchFamily="50" charset="-128"/>
              </a:rPr>
              <a:t>　⇒文字化け等の可能性があることから、「</a:t>
            </a:r>
            <a:r>
              <a:rPr kumimoji="1" lang="en-US" altLang="ja-JP" sz="1400" dirty="0">
                <a:effectLst/>
                <a:latin typeface="Meiryo UI" panose="020B0604030504040204" pitchFamily="50" charset="-128"/>
                <a:ea typeface="Meiryo UI" panose="020B0604030504040204" pitchFamily="50" charset="-128"/>
              </a:rPr>
              <a:t>IME</a:t>
            </a:r>
            <a:r>
              <a:rPr kumimoji="1" lang="ja-JP" altLang="en-US" sz="1400" dirty="0">
                <a:effectLst/>
                <a:latin typeface="Meiryo UI" panose="020B0604030504040204" pitchFamily="50" charset="-128"/>
                <a:ea typeface="Meiryo UI" panose="020B0604030504040204" pitchFamily="50" charset="-128"/>
              </a:rPr>
              <a:t>で変換可能な常用漢字」 のみ使用することが可能です。</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effectLst/>
              <a:latin typeface="Meiryo UI" panose="020B0604030504040204" pitchFamily="50" charset="-128"/>
              <a:ea typeface="Meiryo UI" panose="020B0604030504040204" pitchFamily="50" charset="-128"/>
            </a:endParaRPr>
          </a:p>
          <a:p>
            <a:pPr>
              <a:lnSpc>
                <a:spcPts val="216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buClr>
                <a:srgbClr val="2F5597"/>
              </a:buClr>
            </a:pPr>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a:ea typeface="Meiryo UI"/>
              </a:rPr>
              <a:t>ログイン画面で「ユーザ</a:t>
            </a:r>
            <a:r>
              <a:rPr lang="en-US" altLang="ja-JP" sz="1400" dirty="0">
                <a:latin typeface="Meiryo UI"/>
                <a:ea typeface="Meiryo UI"/>
              </a:rPr>
              <a:t>ID</a:t>
            </a:r>
            <a:r>
              <a:rPr lang="ja-JP" altLang="en-US" sz="1400" dirty="0">
                <a:latin typeface="Meiryo UI"/>
                <a:ea typeface="Meiryo UI"/>
              </a:rPr>
              <a:t>またはパスワードが間違っています」と表示されてログインできません。</a:t>
            </a:r>
            <a:endParaRPr lang="en-US" altLang="ja-JP" sz="1400" dirty="0">
              <a:latin typeface="Meiryo UI"/>
              <a:ea typeface="Meiryo UI"/>
            </a:endParaRPr>
          </a:p>
          <a:p>
            <a:pPr algn="l" fontAlgn="base"/>
            <a:r>
              <a:rPr lang="ja-JP" altLang="en-US" sz="1400" dirty="0">
                <a:latin typeface="Meiryo UI" panose="020B0604030504040204" pitchFamily="50" charset="-128"/>
                <a:ea typeface="Meiryo UI" panose="020B0604030504040204" pitchFamily="50" charset="-128"/>
              </a:rPr>
              <a:t>　⇒以下の項目にご注意の上、再度ユーザ</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およびパスワードを入力してみてください。</a:t>
            </a:r>
          </a:p>
          <a:p>
            <a:pPr algn="l" fontAlgn="base"/>
            <a:r>
              <a:rPr lang="ja-JP" altLang="en-US" sz="1400" dirty="0">
                <a:latin typeface="Meiryo UI" panose="020B0604030504040204" pitchFamily="50" charset="-128"/>
                <a:ea typeface="Meiryo UI" panose="020B0604030504040204" pitchFamily="50" charset="-128"/>
              </a:rPr>
              <a:t>　　・入力モードが半角英数になっているか</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・英字 </a:t>
            </a:r>
            <a:r>
              <a:rPr lang="en-US" altLang="ja-JP" sz="1400" dirty="0">
                <a:latin typeface="Meiryo UI" panose="020B0604030504040204" pitchFamily="50" charset="-128"/>
                <a:ea typeface="Meiryo UI" panose="020B0604030504040204" pitchFamily="50" charset="-128"/>
              </a:rPr>
              <a:t>O </a:t>
            </a:r>
            <a:r>
              <a:rPr lang="ja-JP" altLang="en-US" sz="1400" dirty="0">
                <a:latin typeface="Meiryo UI" panose="020B0604030504040204" pitchFamily="50" charset="-128"/>
                <a:ea typeface="Meiryo UI" panose="020B0604030504040204" pitchFamily="50" charset="-128"/>
              </a:rPr>
              <a:t>（オー） と 数字 </a:t>
            </a:r>
            <a:r>
              <a:rPr lang="en-US" altLang="ja-JP" sz="1400" dirty="0">
                <a:latin typeface="Meiryo UI" panose="020B0604030504040204" pitchFamily="50" charset="-128"/>
                <a:ea typeface="Meiryo UI" panose="020B0604030504040204" pitchFamily="50" charset="-128"/>
              </a:rPr>
              <a:t>0 </a:t>
            </a:r>
            <a:r>
              <a:rPr lang="ja-JP" altLang="en-US" sz="1400" dirty="0">
                <a:latin typeface="Meiryo UI" panose="020B0604030504040204" pitchFamily="50" charset="-128"/>
                <a:ea typeface="Meiryo UI" panose="020B0604030504040204" pitchFamily="50" charset="-128"/>
              </a:rPr>
              <a:t>（ゼロ）、または 英字 </a:t>
            </a:r>
            <a:r>
              <a:rPr lang="en-US" altLang="ja-JP" sz="1400" dirty="0">
                <a:latin typeface="Meiryo UI" panose="020B0604030504040204" pitchFamily="50" charset="-128"/>
                <a:ea typeface="Meiryo UI" panose="020B0604030504040204" pitchFamily="50" charset="-128"/>
              </a:rPr>
              <a:t>I </a:t>
            </a:r>
            <a:r>
              <a:rPr lang="ja-JP" altLang="en-US" sz="1400" dirty="0">
                <a:latin typeface="Meiryo UI" panose="020B0604030504040204" pitchFamily="50" charset="-128"/>
                <a:ea typeface="Meiryo UI" panose="020B0604030504040204" pitchFamily="50" charset="-128"/>
              </a:rPr>
              <a:t>（アイ） と </a:t>
            </a:r>
            <a:r>
              <a:rPr lang="en-US" altLang="ja-JP" sz="1400" dirty="0">
                <a:latin typeface="Meiryo UI" panose="020B0604030504040204" pitchFamily="50" charset="-128"/>
                <a:ea typeface="Meiryo UI" panose="020B0604030504040204" pitchFamily="50" charset="-128"/>
              </a:rPr>
              <a:t>l </a:t>
            </a:r>
            <a:r>
              <a:rPr lang="ja-JP" altLang="en-US" sz="1400" dirty="0">
                <a:latin typeface="Meiryo UI" panose="020B0604030504040204" pitchFamily="50" charset="-128"/>
                <a:ea typeface="Meiryo UI" panose="020B0604030504040204" pitchFamily="50" charset="-128"/>
              </a:rPr>
              <a:t>（エル） と 数字 </a:t>
            </a:r>
            <a:r>
              <a:rPr lang="en-US" altLang="ja-JP" sz="1400" dirty="0">
                <a:latin typeface="Meiryo UI" panose="020B0604030504040204" pitchFamily="50" charset="-128"/>
                <a:ea typeface="Meiryo UI" panose="020B0604030504040204" pitchFamily="50" charset="-128"/>
              </a:rPr>
              <a:t>1 </a:t>
            </a:r>
            <a:r>
              <a:rPr lang="ja-JP" altLang="en-US" sz="1400" dirty="0">
                <a:latin typeface="Meiryo UI" panose="020B0604030504040204" pitchFamily="50" charset="-128"/>
                <a:ea typeface="Meiryo UI" panose="020B0604030504040204" pitchFamily="50" charset="-128"/>
              </a:rPr>
              <a:t>（いち）</a:t>
            </a:r>
            <a:endParaRPr lang="en-US" altLang="ja-JP" sz="1400" dirty="0">
              <a:latin typeface="Meiryo UI" panose="020B0604030504040204" pitchFamily="50" charset="-128"/>
              <a:ea typeface="Meiryo UI" panose="020B0604030504040204" pitchFamily="50" charset="-128"/>
            </a:endParaRPr>
          </a:p>
          <a:p>
            <a:pPr algn="l" fontAlgn="base"/>
            <a:r>
              <a:rPr lang="ja-JP" altLang="en-US" sz="1400" dirty="0">
                <a:latin typeface="Meiryo UI" panose="020B0604030504040204" pitchFamily="50" charset="-128"/>
                <a:ea typeface="Meiryo UI" panose="020B0604030504040204" pitchFamily="50" charset="-128"/>
              </a:rPr>
              <a:t>　　 を間違えて入力していないか</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・コピー＆ペーストで入力している場合、余分な空白までコピーしていないか</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・パスワードを忘れた場合は、ログイン画面の「パスワードを忘れた方はこちら」から新パスワードを発行してください。</a:t>
            </a:r>
            <a:endParaRPr lang="en-US" altLang="ja-JP" sz="1400" dirty="0">
              <a:latin typeface="Meiryo UI" panose="020B0604030504040204" pitchFamily="50" charset="-128"/>
              <a:ea typeface="Meiryo UI" panose="020B0604030504040204" pitchFamily="50" charset="-128"/>
            </a:endParaRPr>
          </a:p>
          <a:p>
            <a:pPr algn="l" fontAlgn="base"/>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一つのメールアドレスで複数名登録（ユーザー</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の発行）することは可能ですか？</a:t>
            </a:r>
          </a:p>
          <a:p>
            <a:r>
              <a:rPr lang="ja-JP" altLang="en-US" sz="1400" dirty="0">
                <a:latin typeface="Meiryo UI" panose="020B0604030504040204" pitchFamily="50" charset="-128"/>
                <a:ea typeface="Meiryo UI" panose="020B0604030504040204" pitchFamily="50" charset="-128"/>
              </a:rPr>
              <a:t>　（例）同一事業所の複数の従業員が会社のメールアドレス（１つ）を使って登録する。</a:t>
            </a:r>
          </a:p>
          <a:p>
            <a:r>
              <a:rPr lang="ja-JP" altLang="en-US" sz="1400" dirty="0">
                <a:latin typeface="Meiryo UI" panose="020B0604030504040204" pitchFamily="50" charset="-128"/>
                <a:ea typeface="Meiryo UI" panose="020B0604030504040204" pitchFamily="50" charset="-128"/>
              </a:rPr>
              <a:t>　⇒可能です。ユーザー</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の取り違えがないようご注意ください。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また、</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を忘れた場合は氏名、メールアドレス、受講コース名をご記載いただきお問合せフォームよりご連絡ください。</a:t>
            </a:r>
            <a:endParaRPr lang="en-US" altLang="ja-JP" sz="1400" dirty="0">
              <a:latin typeface="Meiryo UI" panose="020B0604030504040204" pitchFamily="50" charset="-128"/>
              <a:ea typeface="Meiryo UI" panose="020B0604030504040204" pitchFamily="50" charset="-128"/>
            </a:endParaRPr>
          </a:p>
          <a:p>
            <a:pPr>
              <a:lnSpc>
                <a:spcPts val="2160"/>
              </a:lnSpc>
            </a:pPr>
            <a:r>
              <a:rPr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株式会社ネットラーニング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hlinkClick r:id="" action="ppaction://noaction"/>
              </a:rPr>
              <a:t>https://www.netlearning.co.jp/contact/index_course.html</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endParaRPr lang="en-US" altLang="ja-JP" sz="1400" dirty="0">
              <a:solidFill>
                <a:srgbClr val="2F5597"/>
              </a:solidFill>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複数名登録の手順を知りたいです。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発行ページからユーザ</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を発行後一度画面を閉じ、再度</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発行ページの</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にアクセスしてください。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マイルームログインページからは発行できませんのでご注意ください。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highlight>
                <a:srgbClr val="FFFF00"/>
              </a:highlight>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同一人物が複数</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を発行することはできますか？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⇒同じ免状番号で登録はできません。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もしも登録情報を誤った場合は、講習実施機関（各都道府県等）の窓口へお問い合わせください。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6068048-BA42-4704-A18D-AA1C886C51CF}"/>
              </a:ext>
            </a:extLst>
          </p:cNvPr>
          <p:cNvSpPr>
            <a:spLocks noGrp="1"/>
          </p:cNvSpPr>
          <p:nvPr>
            <p:ph type="sldNum" sz="quarter" idx="12"/>
          </p:nvPr>
        </p:nvSpPr>
        <p:spPr/>
        <p:txBody>
          <a:bodyPr/>
          <a:lstStyle/>
          <a:p>
            <a:fld id="{0B87AA90-FF48-4507-93A5-C2E3434CDE52}" type="slidenum">
              <a:rPr kumimoji="1" lang="ja-JP" altLang="en-US" smtClean="0"/>
              <a:t>28</a:t>
            </a:fld>
            <a:endParaRPr kumimoji="1" lang="ja-JP" altLang="en-US"/>
          </a:p>
        </p:txBody>
      </p:sp>
      <p:pic>
        <p:nvPicPr>
          <p:cNvPr id="7" name="図 6">
            <a:extLst>
              <a:ext uri="{FF2B5EF4-FFF2-40B4-BE49-F238E27FC236}">
                <a16:creationId xmlns:a16="http://schemas.microsoft.com/office/drawing/2014/main" id="{51E3DBBB-8F6C-42F5-BE60-6DEFD563B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489" y="77925"/>
            <a:ext cx="354153" cy="354153"/>
          </a:xfrm>
          <a:prstGeom prst="rect">
            <a:avLst/>
          </a:prstGeom>
        </p:spPr>
      </p:pic>
    </p:spTree>
    <p:extLst>
      <p:ext uri="{BB962C8B-B14F-4D97-AF65-F5344CB8AC3E}">
        <p14:creationId xmlns:p14="http://schemas.microsoft.com/office/powerpoint/2010/main" val="2693093063"/>
      </p:ext>
    </p:extLst>
  </p:cSld>
  <p:clrMapOvr>
    <a:masterClrMapping/>
  </p:clrMapOvr>
  <mc:AlternateContent xmlns:mc="http://schemas.openxmlformats.org/markup-compatibility/2006" xmlns:p14="http://schemas.microsoft.com/office/powerpoint/2010/main">
    <mc:Choice Requires="p14">
      <p:transition spd="slow" p14:dur="2000" advTm="119582"/>
    </mc:Choice>
    <mc:Fallback xmlns="">
      <p:transition spd="slow" advTm="11958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131A7-7CFF-42DE-88B0-CC0213668E98}"/>
              </a:ext>
            </a:extLst>
          </p:cNvPr>
          <p:cNvSpPr>
            <a:spLocks noGrp="1"/>
          </p:cNvSpPr>
          <p:nvPr>
            <p:ph type="title"/>
          </p:nvPr>
        </p:nvSpPr>
        <p:spPr>
          <a:xfrm>
            <a:off x="364245" y="2"/>
            <a:ext cx="7886700" cy="809333"/>
          </a:xfrm>
        </p:spPr>
        <p:txBody>
          <a:bodyPr>
            <a:normAutofit/>
          </a:bodyPr>
          <a:lstStyle/>
          <a:p>
            <a:r>
              <a:rPr lang="en-US" altLang="ja-JP" sz="3200">
                <a:latin typeface="Meiryo UI" panose="020B0604030504040204" pitchFamily="50" charset="-128"/>
                <a:ea typeface="Meiryo UI" panose="020B0604030504040204" pitchFamily="50" charset="-128"/>
              </a:rPr>
              <a:t>FAQ</a:t>
            </a:r>
            <a:endParaRPr lang="ja-JP" altLang="en-US" sz="32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6068048-BA42-4704-A18D-AA1C886C51CF}"/>
              </a:ext>
            </a:extLst>
          </p:cNvPr>
          <p:cNvSpPr>
            <a:spLocks noGrp="1"/>
          </p:cNvSpPr>
          <p:nvPr>
            <p:ph type="sldNum" sz="quarter" idx="12"/>
          </p:nvPr>
        </p:nvSpPr>
        <p:spPr/>
        <p:txBody>
          <a:bodyPr/>
          <a:lstStyle/>
          <a:p>
            <a:fld id="{0B87AA90-FF48-4507-93A5-C2E3434CDE52}" type="slidenum">
              <a:rPr kumimoji="1" lang="ja-JP" altLang="en-US" smtClean="0"/>
              <a:t>29</a:t>
            </a:fld>
            <a:endParaRPr kumimoji="1" lang="ja-JP" altLang="en-US"/>
          </a:p>
        </p:txBody>
      </p:sp>
      <p:pic>
        <p:nvPicPr>
          <p:cNvPr id="7" name="図 6">
            <a:extLst>
              <a:ext uri="{FF2B5EF4-FFF2-40B4-BE49-F238E27FC236}">
                <a16:creationId xmlns:a16="http://schemas.microsoft.com/office/drawing/2014/main" id="{51E3DBBB-8F6C-42F5-BE60-6DEFD563B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489" y="77925"/>
            <a:ext cx="354153" cy="354153"/>
          </a:xfrm>
          <a:prstGeom prst="rect">
            <a:avLst/>
          </a:prstGeom>
        </p:spPr>
      </p:pic>
      <p:sp>
        <p:nvSpPr>
          <p:cNvPr id="5" name="テキスト ボックス 3">
            <a:extLst>
              <a:ext uri="{FF2B5EF4-FFF2-40B4-BE49-F238E27FC236}">
                <a16:creationId xmlns:a16="http://schemas.microsoft.com/office/drawing/2014/main" id="{804AE84B-F918-417B-B67E-3D5806574CE6}"/>
              </a:ext>
            </a:extLst>
          </p:cNvPr>
          <p:cNvSpPr txBox="1"/>
          <p:nvPr/>
        </p:nvSpPr>
        <p:spPr>
          <a:xfrm>
            <a:off x="222090" y="1138912"/>
            <a:ext cx="9065580" cy="4832092"/>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免状番号を入力するとエラーになります。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⇒すでに同じ免状番号で登録されているかもしれません。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講習実施機関（各都道府県等）の窓口へお問い合わせください。</a:t>
            </a:r>
            <a:endParaRPr lang="en-US" altLang="ja-JP" sz="1400" dirty="0">
              <a:latin typeface="Meiryo UI" panose="020B0604030504040204" pitchFamily="50" charset="-128"/>
              <a:ea typeface="Meiryo UI" panose="020B0604030504040204" pitchFamily="50" charset="-128"/>
            </a:endParaRPr>
          </a:p>
          <a:p>
            <a:pPr fontAlgn="base"/>
            <a:endParaRPr lang="en-US" altLang="ja-JP" sz="1400" dirty="0">
              <a:solidFill>
                <a:srgbClr val="2F5597"/>
              </a:solidFill>
              <a:latin typeface="Meiryo UI" panose="020B0604030504040204" pitchFamily="50" charset="-128"/>
              <a:ea typeface="Meiryo UI" panose="020B0604030504040204" pitchFamily="50" charset="-128"/>
            </a:endParaRPr>
          </a:p>
          <a:p>
            <a:pPr fontAlgn="base"/>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申込の承認がされません。承認状況を確認したいです。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rPr>
              <a:t>講習実施機関</a:t>
            </a:r>
            <a:r>
              <a:rPr lang="ja-JP" altLang="en-US" sz="1400" dirty="0">
                <a:latin typeface="Meiryo UI" panose="020B0604030504040204" pitchFamily="50" charset="-128"/>
                <a:ea typeface="Meiryo UI" panose="020B0604030504040204" pitchFamily="50" charset="-128"/>
              </a:rPr>
              <a:t>（各都道府県等）へお問合せください。</a:t>
            </a:r>
            <a:endParaRPr lang="en-US" altLang="ja-JP" sz="1400"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テキストのダウンロードはどこでできますか？</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⇒各コースのイントロダクション内の</a:t>
            </a:r>
            <a:r>
              <a:rPr lang="ja-JP" altLang="en-US" sz="1400" dirty="0">
                <a:solidFill>
                  <a:srgbClr val="FF0000"/>
                </a:solidFill>
                <a:latin typeface="Meiryo UI" panose="020B0604030504040204" pitchFamily="50" charset="-128"/>
                <a:ea typeface="Meiryo UI" panose="020B0604030504040204" pitchFamily="50" charset="-128"/>
              </a:rPr>
              <a:t>「学習の進め方」にリンクがございます。</a:t>
            </a:r>
            <a:endParaRPr lang="en-US" altLang="ja-JP" sz="1400" dirty="0">
              <a:solidFill>
                <a:srgbClr val="FF0000"/>
              </a:solidFill>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リンクをクリックすると</a:t>
            </a:r>
            <a:r>
              <a:rPr lang="en-US" altLang="ja-JP" sz="1400" dirty="0">
                <a:solidFill>
                  <a:srgbClr val="FF0000"/>
                </a:solidFill>
                <a:latin typeface="Meiryo UI" panose="020B0604030504040204" pitchFamily="50" charset="-128"/>
                <a:ea typeface="Meiryo UI" panose="020B0604030504040204" pitchFamily="50" charset="-128"/>
              </a:rPr>
              <a:t>PDF</a:t>
            </a:r>
            <a:r>
              <a:rPr lang="ja-JP" altLang="en-US" sz="1400" dirty="0">
                <a:solidFill>
                  <a:srgbClr val="FF0000"/>
                </a:solidFill>
                <a:latin typeface="Meiryo UI" panose="020B0604030504040204" pitchFamily="50" charset="-128"/>
                <a:ea typeface="Meiryo UI" panose="020B0604030504040204" pitchFamily="50" charset="-128"/>
              </a:rPr>
              <a:t>ファイルのダウンロード</a:t>
            </a:r>
            <a:r>
              <a:rPr lang="ja-JP" altLang="en-US" sz="1400" dirty="0">
                <a:latin typeface="Meiryo UI" panose="020B0604030504040204" pitchFamily="50" charset="-128"/>
                <a:ea typeface="Meiryo UI" panose="020B0604030504040204" pitchFamily="50" charset="-128"/>
              </a:rPr>
              <a:t>が可能です。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テキストは印刷できませんのでご注意ください。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2F5597"/>
              </a:solidFill>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マイルームで１００％と表示されているのに修了書が発行できません。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講習動画を全て視聴し、テストにも合格したのに修了書が発行できません。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⇒コースレビューに回答していない可能性があります。全てのテストに合格した後、コースレビューの回答が完了する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ことで講習修了（修了書の発行が可能）になりますので、必ず完了してください。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誤って登録・誤ったコースの申込承認をされてしまった場合、修正・削除することは出来ますか？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⇒ご自分で修正・削除することはできませんので、講習実施機関の問い合わせ窓口までご連絡ください。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ラーニング提供元「株式会社ネットラーニング」に直接ご依頼いただいても修正・削除を承ることはできません。</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a:buClr>
                <a:schemeClr val="accent1">
                  <a:lumMod val="75000"/>
                </a:schemeClr>
              </a:buClr>
            </a:pPr>
            <a:endParaRPr lang="ja-JP" altLang="en-US" sz="1400" dirty="0">
              <a:latin typeface="Arial" panose="020B0604020202020204" pitchFamily="34" charset="0"/>
            </a:endParaRPr>
          </a:p>
        </p:txBody>
      </p:sp>
    </p:spTree>
    <p:extLst>
      <p:ext uri="{BB962C8B-B14F-4D97-AF65-F5344CB8AC3E}">
        <p14:creationId xmlns:p14="http://schemas.microsoft.com/office/powerpoint/2010/main" val="3075878299"/>
      </p:ext>
    </p:extLst>
  </p:cSld>
  <p:clrMapOvr>
    <a:masterClrMapping/>
  </p:clrMapOvr>
  <mc:AlternateContent xmlns:mc="http://schemas.openxmlformats.org/markup-compatibility/2006" xmlns:p14="http://schemas.microsoft.com/office/powerpoint/2010/main">
    <mc:Choice Requires="p14">
      <p:transition spd="slow" p14:dur="2000" advTm="69274"/>
    </mc:Choice>
    <mc:Fallback xmlns="">
      <p:transition spd="slow" advTm="692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34913-6241-4088-BD2C-6F66466E69DA}"/>
              </a:ext>
            </a:extLst>
          </p:cNvPr>
          <p:cNvSpPr>
            <a:spLocks noGrp="1"/>
          </p:cNvSpPr>
          <p:nvPr>
            <p:ph type="title"/>
          </p:nvPr>
        </p:nvSpPr>
        <p:spPr>
          <a:xfrm>
            <a:off x="210009" y="2"/>
            <a:ext cx="7886700" cy="780093"/>
          </a:xfrm>
        </p:spPr>
        <p:txBody>
          <a:bodyPr>
            <a:normAutofit/>
          </a:bodyPr>
          <a:lstStyle/>
          <a:p>
            <a:r>
              <a:rPr lang="ja-JP" altLang="en-US" sz="3200">
                <a:latin typeface="Meiryo UI" panose="020B0604030504040204" pitchFamily="50" charset="-128"/>
                <a:ea typeface="Meiryo UI" panose="020B0604030504040204" pitchFamily="50" charset="-128"/>
              </a:rPr>
              <a:t>受講完了までのステップ</a:t>
            </a:r>
          </a:p>
        </p:txBody>
      </p:sp>
      <p:sp>
        <p:nvSpPr>
          <p:cNvPr id="8" name="正方形/長方形 7">
            <a:extLst>
              <a:ext uri="{FF2B5EF4-FFF2-40B4-BE49-F238E27FC236}">
                <a16:creationId xmlns:a16="http://schemas.microsoft.com/office/drawing/2014/main" id="{31BB7864-D00E-4E16-AA8B-BDBCE50F0DA3}"/>
              </a:ext>
            </a:extLst>
          </p:cNvPr>
          <p:cNvSpPr/>
          <p:nvPr/>
        </p:nvSpPr>
        <p:spPr>
          <a:xfrm>
            <a:off x="0" y="727116"/>
            <a:ext cx="9144000" cy="616393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60A41F9-1976-4CC6-97B7-540EF76560D5}"/>
              </a:ext>
            </a:extLst>
          </p:cNvPr>
          <p:cNvSpPr/>
          <p:nvPr/>
        </p:nvSpPr>
        <p:spPr>
          <a:xfrm>
            <a:off x="1526008" y="1111001"/>
            <a:ext cx="6641450" cy="88305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結合子 9">
            <a:extLst>
              <a:ext uri="{FF2B5EF4-FFF2-40B4-BE49-F238E27FC236}">
                <a16:creationId xmlns:a16="http://schemas.microsoft.com/office/drawing/2014/main" id="{20E80EB6-EB83-423C-BA13-16F969D142F1}"/>
              </a:ext>
            </a:extLst>
          </p:cNvPr>
          <p:cNvSpPr/>
          <p:nvPr/>
        </p:nvSpPr>
        <p:spPr>
          <a:xfrm>
            <a:off x="908808" y="875842"/>
            <a:ext cx="1452505" cy="1353370"/>
          </a:xfrm>
          <a:prstGeom prst="flowChartConnecto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80CD7A2-B189-45F7-89C2-BFB930BF8F09}"/>
              </a:ext>
            </a:extLst>
          </p:cNvPr>
          <p:cNvSpPr/>
          <p:nvPr/>
        </p:nvSpPr>
        <p:spPr>
          <a:xfrm>
            <a:off x="1526008" y="2603588"/>
            <a:ext cx="6641450" cy="88305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結合子 11">
            <a:extLst>
              <a:ext uri="{FF2B5EF4-FFF2-40B4-BE49-F238E27FC236}">
                <a16:creationId xmlns:a16="http://schemas.microsoft.com/office/drawing/2014/main" id="{5781B83D-1F63-486E-B3AF-93F989D04A86}"/>
              </a:ext>
            </a:extLst>
          </p:cNvPr>
          <p:cNvSpPr/>
          <p:nvPr/>
        </p:nvSpPr>
        <p:spPr>
          <a:xfrm>
            <a:off x="908808" y="2368429"/>
            <a:ext cx="1452505" cy="1353370"/>
          </a:xfrm>
          <a:prstGeom prst="flowChartConnecto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8078E7D-AE3D-47E4-9705-DBEBC2C43A6B}"/>
              </a:ext>
            </a:extLst>
          </p:cNvPr>
          <p:cNvSpPr/>
          <p:nvPr/>
        </p:nvSpPr>
        <p:spPr>
          <a:xfrm>
            <a:off x="1526008" y="4096175"/>
            <a:ext cx="6641450" cy="88305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結合子 13">
            <a:extLst>
              <a:ext uri="{FF2B5EF4-FFF2-40B4-BE49-F238E27FC236}">
                <a16:creationId xmlns:a16="http://schemas.microsoft.com/office/drawing/2014/main" id="{A052DE8D-A09F-4515-B806-CD9E2B0C8910}"/>
              </a:ext>
            </a:extLst>
          </p:cNvPr>
          <p:cNvSpPr/>
          <p:nvPr/>
        </p:nvSpPr>
        <p:spPr>
          <a:xfrm>
            <a:off x="908808" y="3861016"/>
            <a:ext cx="1452505" cy="1353370"/>
          </a:xfrm>
          <a:prstGeom prst="flowChartConnecto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7308744B-AFF5-4CB8-ABB3-216E79210357}"/>
              </a:ext>
            </a:extLst>
          </p:cNvPr>
          <p:cNvSpPr/>
          <p:nvPr/>
        </p:nvSpPr>
        <p:spPr>
          <a:xfrm>
            <a:off x="1526008" y="5588762"/>
            <a:ext cx="6641450" cy="88305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結合子 17">
            <a:extLst>
              <a:ext uri="{FF2B5EF4-FFF2-40B4-BE49-F238E27FC236}">
                <a16:creationId xmlns:a16="http://schemas.microsoft.com/office/drawing/2014/main" id="{F131CA7F-3578-46BB-B5C5-CB743671787A}"/>
              </a:ext>
            </a:extLst>
          </p:cNvPr>
          <p:cNvSpPr/>
          <p:nvPr/>
        </p:nvSpPr>
        <p:spPr>
          <a:xfrm>
            <a:off x="908808" y="5353603"/>
            <a:ext cx="1452505" cy="1353370"/>
          </a:xfrm>
          <a:prstGeom prst="flowChartConnecto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CF22D9F-7AA5-42F1-9A45-BDD992C4A4CF}"/>
              </a:ext>
            </a:extLst>
          </p:cNvPr>
          <p:cNvSpPr txBox="1"/>
          <p:nvPr/>
        </p:nvSpPr>
        <p:spPr>
          <a:xfrm>
            <a:off x="1118817" y="1290917"/>
            <a:ext cx="1961003" cy="523220"/>
          </a:xfrm>
          <a:prstGeom prst="rect">
            <a:avLst/>
          </a:prstGeom>
          <a:noFill/>
        </p:spPr>
        <p:txBody>
          <a:bodyPr wrap="square" rtlCol="0">
            <a:spAutoFit/>
          </a:bodyPr>
          <a:lstStyle/>
          <a:p>
            <a:r>
              <a:rPr kumimoji="1" lang="en-US" altLang="ja-JP" sz="2800" b="1">
                <a:solidFill>
                  <a:schemeClr val="bg1"/>
                </a:solidFill>
              </a:rPr>
              <a:t>STEP1</a:t>
            </a:r>
            <a:endParaRPr kumimoji="1" lang="ja-JP" altLang="en-US" sz="2800" b="1">
              <a:solidFill>
                <a:schemeClr val="bg1"/>
              </a:solidFill>
            </a:endParaRPr>
          </a:p>
        </p:txBody>
      </p:sp>
      <p:sp>
        <p:nvSpPr>
          <p:cNvPr id="20" name="テキスト ボックス 19">
            <a:extLst>
              <a:ext uri="{FF2B5EF4-FFF2-40B4-BE49-F238E27FC236}">
                <a16:creationId xmlns:a16="http://schemas.microsoft.com/office/drawing/2014/main" id="{47D830FA-7552-48A5-A02E-43455B667366}"/>
              </a:ext>
            </a:extLst>
          </p:cNvPr>
          <p:cNvSpPr txBox="1"/>
          <p:nvPr/>
        </p:nvSpPr>
        <p:spPr>
          <a:xfrm>
            <a:off x="1099107" y="2784536"/>
            <a:ext cx="1961003" cy="523220"/>
          </a:xfrm>
          <a:prstGeom prst="rect">
            <a:avLst/>
          </a:prstGeom>
          <a:noFill/>
        </p:spPr>
        <p:txBody>
          <a:bodyPr wrap="square" rtlCol="0">
            <a:spAutoFit/>
          </a:bodyPr>
          <a:lstStyle/>
          <a:p>
            <a:r>
              <a:rPr kumimoji="1" lang="en-US" altLang="ja-JP" sz="2800" b="1">
                <a:solidFill>
                  <a:schemeClr val="bg1"/>
                </a:solidFill>
              </a:rPr>
              <a:t>STEP2</a:t>
            </a:r>
            <a:endParaRPr kumimoji="1" lang="ja-JP" altLang="en-US" sz="2800" b="1">
              <a:solidFill>
                <a:schemeClr val="bg1"/>
              </a:solidFill>
            </a:endParaRPr>
          </a:p>
        </p:txBody>
      </p:sp>
      <p:sp>
        <p:nvSpPr>
          <p:cNvPr id="21" name="テキスト ボックス 20">
            <a:extLst>
              <a:ext uri="{FF2B5EF4-FFF2-40B4-BE49-F238E27FC236}">
                <a16:creationId xmlns:a16="http://schemas.microsoft.com/office/drawing/2014/main" id="{EAF19D40-F97D-48AD-A1D3-191BF1264DA6}"/>
              </a:ext>
            </a:extLst>
          </p:cNvPr>
          <p:cNvSpPr txBox="1"/>
          <p:nvPr/>
        </p:nvSpPr>
        <p:spPr>
          <a:xfrm>
            <a:off x="1099107" y="4276091"/>
            <a:ext cx="1961003" cy="523220"/>
          </a:xfrm>
          <a:prstGeom prst="rect">
            <a:avLst/>
          </a:prstGeom>
          <a:noFill/>
        </p:spPr>
        <p:txBody>
          <a:bodyPr wrap="square" rtlCol="0">
            <a:spAutoFit/>
          </a:bodyPr>
          <a:lstStyle/>
          <a:p>
            <a:r>
              <a:rPr kumimoji="1" lang="en-US" altLang="ja-JP" sz="2800" b="1">
                <a:solidFill>
                  <a:schemeClr val="bg1"/>
                </a:solidFill>
              </a:rPr>
              <a:t>STEP3</a:t>
            </a:r>
            <a:endParaRPr kumimoji="1" lang="ja-JP" altLang="en-US" sz="2800" b="1">
              <a:solidFill>
                <a:schemeClr val="bg1"/>
              </a:solidFill>
            </a:endParaRPr>
          </a:p>
        </p:txBody>
      </p:sp>
      <p:sp>
        <p:nvSpPr>
          <p:cNvPr id="22" name="テキスト ボックス 21">
            <a:extLst>
              <a:ext uri="{FF2B5EF4-FFF2-40B4-BE49-F238E27FC236}">
                <a16:creationId xmlns:a16="http://schemas.microsoft.com/office/drawing/2014/main" id="{24797E47-4E2F-4B90-AAEA-2895E06D3B00}"/>
              </a:ext>
            </a:extLst>
          </p:cNvPr>
          <p:cNvSpPr txBox="1"/>
          <p:nvPr/>
        </p:nvSpPr>
        <p:spPr>
          <a:xfrm>
            <a:off x="1099106" y="5768678"/>
            <a:ext cx="1961003" cy="523220"/>
          </a:xfrm>
          <a:prstGeom prst="rect">
            <a:avLst/>
          </a:prstGeom>
          <a:noFill/>
        </p:spPr>
        <p:txBody>
          <a:bodyPr wrap="square" rtlCol="0">
            <a:spAutoFit/>
          </a:bodyPr>
          <a:lstStyle/>
          <a:p>
            <a:r>
              <a:rPr kumimoji="1" lang="en-US" altLang="ja-JP" sz="2800" b="1">
                <a:solidFill>
                  <a:schemeClr val="bg1"/>
                </a:solidFill>
              </a:rPr>
              <a:t>STEP4</a:t>
            </a:r>
            <a:endParaRPr kumimoji="1" lang="ja-JP" altLang="en-US" sz="2800" b="1">
              <a:solidFill>
                <a:schemeClr val="bg1"/>
              </a:solidFill>
            </a:endParaRPr>
          </a:p>
        </p:txBody>
      </p:sp>
      <p:sp>
        <p:nvSpPr>
          <p:cNvPr id="23" name="テキスト ボックス 22">
            <a:extLst>
              <a:ext uri="{FF2B5EF4-FFF2-40B4-BE49-F238E27FC236}">
                <a16:creationId xmlns:a16="http://schemas.microsoft.com/office/drawing/2014/main" id="{38B36124-6B59-423E-97C0-887E0B8F2B93}"/>
              </a:ext>
            </a:extLst>
          </p:cNvPr>
          <p:cNvSpPr txBox="1"/>
          <p:nvPr/>
        </p:nvSpPr>
        <p:spPr>
          <a:xfrm>
            <a:off x="2860859" y="1310971"/>
            <a:ext cx="4346326" cy="523220"/>
          </a:xfrm>
          <a:prstGeom prst="rect">
            <a:avLst/>
          </a:prstGeom>
          <a:noFill/>
        </p:spPr>
        <p:txBody>
          <a:bodyPr wrap="square" rtlCol="0">
            <a:spAutoFit/>
          </a:bodyPr>
          <a:lstStyle/>
          <a:p>
            <a:r>
              <a:rPr kumimoji="1" lang="ja-JP" altLang="en-US" sz="2800"/>
              <a:t>ユーザ</a:t>
            </a:r>
            <a:r>
              <a:rPr kumimoji="1" lang="en-US" altLang="ja-JP" sz="2800"/>
              <a:t>ID</a:t>
            </a:r>
            <a:r>
              <a:rPr kumimoji="1" lang="ja-JP" altLang="en-US" sz="2800"/>
              <a:t>を発行する</a:t>
            </a:r>
          </a:p>
        </p:txBody>
      </p:sp>
      <p:sp>
        <p:nvSpPr>
          <p:cNvPr id="24" name="テキスト ボックス 23">
            <a:extLst>
              <a:ext uri="{FF2B5EF4-FFF2-40B4-BE49-F238E27FC236}">
                <a16:creationId xmlns:a16="http://schemas.microsoft.com/office/drawing/2014/main" id="{B36A88B4-1E44-4C80-AADA-8AF522818B0D}"/>
              </a:ext>
            </a:extLst>
          </p:cNvPr>
          <p:cNvSpPr txBox="1"/>
          <p:nvPr/>
        </p:nvSpPr>
        <p:spPr>
          <a:xfrm>
            <a:off x="2860859" y="2803557"/>
            <a:ext cx="4346326" cy="954107"/>
          </a:xfrm>
          <a:prstGeom prst="rect">
            <a:avLst/>
          </a:prstGeom>
          <a:noFill/>
        </p:spPr>
        <p:txBody>
          <a:bodyPr wrap="square" rtlCol="0">
            <a:spAutoFit/>
          </a:bodyPr>
          <a:lstStyle/>
          <a:p>
            <a:r>
              <a:rPr kumimoji="1" lang="ja-JP" altLang="en-US" sz="2800">
                <a:latin typeface="Calibri "/>
              </a:rPr>
              <a:t>コースを申し込む</a:t>
            </a:r>
            <a:endParaRPr kumimoji="1" lang="en-US" altLang="ja-JP" sz="2800">
              <a:latin typeface="Calibri "/>
            </a:endParaRPr>
          </a:p>
          <a:p>
            <a:endParaRPr kumimoji="1" lang="ja-JP" altLang="en-US" sz="2800">
              <a:latin typeface="Calibri "/>
            </a:endParaRPr>
          </a:p>
        </p:txBody>
      </p:sp>
      <p:sp>
        <p:nvSpPr>
          <p:cNvPr id="26" name="テキスト ボックス 25">
            <a:extLst>
              <a:ext uri="{FF2B5EF4-FFF2-40B4-BE49-F238E27FC236}">
                <a16:creationId xmlns:a16="http://schemas.microsoft.com/office/drawing/2014/main" id="{1786198C-9A49-4B41-93D2-2747067ABEE8}"/>
              </a:ext>
            </a:extLst>
          </p:cNvPr>
          <p:cNvSpPr txBox="1"/>
          <p:nvPr/>
        </p:nvSpPr>
        <p:spPr>
          <a:xfrm>
            <a:off x="2860861" y="4276091"/>
            <a:ext cx="4784849" cy="523220"/>
          </a:xfrm>
          <a:prstGeom prst="rect">
            <a:avLst/>
          </a:prstGeom>
          <a:noFill/>
        </p:spPr>
        <p:txBody>
          <a:bodyPr wrap="square">
            <a:spAutoFit/>
          </a:bodyPr>
          <a:lstStyle/>
          <a:p>
            <a:r>
              <a:rPr kumimoji="1" lang="ja-JP" altLang="en-US" sz="2800"/>
              <a:t>コースの申込承認</a:t>
            </a:r>
            <a:endParaRPr kumimoji="1" lang="en-US" altLang="ja-JP" sz="2800"/>
          </a:p>
        </p:txBody>
      </p:sp>
      <p:sp>
        <p:nvSpPr>
          <p:cNvPr id="28" name="テキスト ボックス 27">
            <a:extLst>
              <a:ext uri="{FF2B5EF4-FFF2-40B4-BE49-F238E27FC236}">
                <a16:creationId xmlns:a16="http://schemas.microsoft.com/office/drawing/2014/main" id="{80E64CB9-A9BC-4F37-AEEC-7E17D6D8E857}"/>
              </a:ext>
            </a:extLst>
          </p:cNvPr>
          <p:cNvSpPr txBox="1"/>
          <p:nvPr/>
        </p:nvSpPr>
        <p:spPr>
          <a:xfrm>
            <a:off x="2860861" y="5768678"/>
            <a:ext cx="3363673" cy="523220"/>
          </a:xfrm>
          <a:prstGeom prst="rect">
            <a:avLst/>
          </a:prstGeom>
          <a:noFill/>
        </p:spPr>
        <p:txBody>
          <a:bodyPr wrap="square">
            <a:spAutoFit/>
          </a:bodyPr>
          <a:lstStyle/>
          <a:p>
            <a:r>
              <a:rPr kumimoji="1" lang="ja-JP" altLang="en-US" sz="2800"/>
              <a:t>コースを受講する</a:t>
            </a:r>
            <a:endParaRPr lang="ja-JP" altLang="en-US" sz="2800"/>
          </a:p>
        </p:txBody>
      </p:sp>
      <p:sp>
        <p:nvSpPr>
          <p:cNvPr id="31" name="スライド番号プレースホルダー 30">
            <a:extLst>
              <a:ext uri="{FF2B5EF4-FFF2-40B4-BE49-F238E27FC236}">
                <a16:creationId xmlns:a16="http://schemas.microsoft.com/office/drawing/2014/main" id="{3F29F4DA-BA73-4B84-9619-9C0898B93015}"/>
              </a:ext>
            </a:extLst>
          </p:cNvPr>
          <p:cNvSpPr>
            <a:spLocks noGrp="1"/>
          </p:cNvSpPr>
          <p:nvPr>
            <p:ph type="sldNum" sz="quarter" idx="12"/>
          </p:nvPr>
        </p:nvSpPr>
        <p:spPr/>
        <p:txBody>
          <a:bodyPr/>
          <a:lstStyle/>
          <a:p>
            <a:fld id="{0B87AA90-FF48-4507-93A5-C2E3434CDE52}" type="slidenum">
              <a:rPr kumimoji="1" lang="ja-JP" altLang="en-US" smtClean="0"/>
              <a:t>3</a:t>
            </a:fld>
            <a:endParaRPr kumimoji="1" lang="ja-JP" altLang="en-US"/>
          </a:p>
        </p:txBody>
      </p:sp>
      <p:pic>
        <p:nvPicPr>
          <p:cNvPr id="4" name="図 3">
            <a:extLst>
              <a:ext uri="{FF2B5EF4-FFF2-40B4-BE49-F238E27FC236}">
                <a16:creationId xmlns:a16="http://schemas.microsoft.com/office/drawing/2014/main" id="{D511BCE4-4DD3-4002-9C68-5B1B3A4C2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042" y="89148"/>
            <a:ext cx="358066" cy="358066"/>
          </a:xfrm>
          <a:prstGeom prst="rect">
            <a:avLst/>
          </a:prstGeom>
        </p:spPr>
      </p:pic>
    </p:spTree>
    <p:extLst>
      <p:ext uri="{BB962C8B-B14F-4D97-AF65-F5344CB8AC3E}">
        <p14:creationId xmlns:p14="http://schemas.microsoft.com/office/powerpoint/2010/main" val="1909951610"/>
      </p:ext>
    </p:extLst>
  </p:cSld>
  <p:clrMapOvr>
    <a:masterClrMapping/>
  </p:clrMapOvr>
  <mc:AlternateContent xmlns:mc="http://schemas.openxmlformats.org/markup-compatibility/2006" xmlns:p14="http://schemas.microsoft.com/office/powerpoint/2010/main">
    <mc:Choice Requires="p14">
      <p:transition spd="slow" p14:dur="2000" advTm="23050"/>
    </mc:Choice>
    <mc:Fallback xmlns="">
      <p:transition spd="slow" advTm="23050"/>
    </mc:Fallback>
  </mc:AlternateContent>
  <p:extLst>
    <p:ext uri="{3A86A75C-4F4B-4683-9AE1-C65F6400EC91}">
      <p14:laserTraceLst xmlns:p14="http://schemas.microsoft.com/office/powerpoint/2010/main">
        <p14:tracePtLst>
          <p14:tracePt t="145" x="6523038" y="3598863"/>
          <p14:tracePt t="167" x="6505575" y="3562350"/>
          <p14:tracePt t="174" x="6505575" y="3527425"/>
          <p14:tracePt t="189" x="6488113" y="3490913"/>
          <p14:tracePt t="191" x="6470650" y="3455988"/>
          <p14:tracePt t="207" x="6453188" y="3419475"/>
          <p14:tracePt t="221" x="6416675" y="3028950"/>
          <p14:tracePt t="238" x="6327775" y="2208213"/>
          <p14:tracePt t="258" x="6238875" y="784225"/>
          <p14:tracePt t="5838" x="8502650" y="765175"/>
          <p14:tracePt t="5841" x="8216900" y="730250"/>
          <p14:tracePt t="5849" x="7931150" y="695325"/>
          <p14:tracePt t="5857" x="7681913" y="695325"/>
          <p14:tracePt t="5875" x="7183438" y="695325"/>
          <p14:tracePt t="5892" x="6719888" y="747713"/>
          <p14:tracePt t="5908" x="6238875" y="819150"/>
          <p14:tracePt t="5930" x="5738813" y="944563"/>
          <p14:tracePt t="5944" x="5437188" y="1050925"/>
          <p14:tracePt t="5958" x="5168900" y="1157288"/>
          <p14:tracePt t="5984" x="4705350" y="1300163"/>
          <p14:tracePt t="5994" x="4473575" y="1371600"/>
          <p14:tracePt t="6008" x="4046538" y="1477963"/>
          <p14:tracePt t="6025" x="3636963" y="1585913"/>
          <p14:tracePt t="6027" x="3405188" y="1638300"/>
          <p14:tracePt t="6045" x="3065463" y="1709738"/>
          <p14:tracePt t="6062" x="2762250" y="1798638"/>
          <p14:tracePt t="6075" x="2459038" y="1887538"/>
          <p14:tracePt t="6091" x="2246313" y="1958975"/>
          <p14:tracePt t="6107" x="2157413" y="2047875"/>
          <p14:tracePt t="6124" x="2049463" y="2119313"/>
          <p14:tracePt t="6142" x="1943100" y="2208213"/>
          <p14:tracePt t="6159" x="1835150" y="2262188"/>
          <p14:tracePt t="6177" x="1728788" y="2368550"/>
          <p14:tracePt t="6195" x="1657350" y="2439988"/>
          <p14:tracePt t="6198" x="1604963" y="2493963"/>
          <p14:tracePt t="6208" x="1568450" y="2528888"/>
          <p14:tracePt t="6224" x="1497013" y="2600325"/>
          <p14:tracePt t="6241" x="1425575" y="2671763"/>
          <p14:tracePt t="6256" x="1336675" y="2760663"/>
          <p14:tracePt t="6272" x="1282700" y="2814638"/>
          <p14:tracePt t="6289" x="1247775" y="2868613"/>
          <p14:tracePt t="6306" x="1212850" y="2868613"/>
          <p14:tracePt t="6323" x="1193800" y="2886075"/>
          <p14:tracePt t="6343" x="1158875" y="2903538"/>
          <p14:tracePt t="6357" x="1158875" y="2921000"/>
          <p14:tracePt t="6391" x="1176338" y="2886075"/>
          <p14:tracePt t="6465" x="1176338" y="2868613"/>
          <p14:tracePt t="6567" x="1193800" y="2849563"/>
          <p14:tracePt t="6574" x="1282700" y="2832100"/>
          <p14:tracePt t="6592" x="1693863" y="2778125"/>
          <p14:tracePt t="6607" x="2192338" y="2832100"/>
          <p14:tracePt t="6623" x="2781300" y="2938463"/>
          <p14:tracePt t="6643" x="3082925" y="3009900"/>
          <p14:tracePt t="6658" x="3173413" y="3009900"/>
          <p14:tracePt t="6674" x="3244850" y="3009900"/>
          <p14:tracePt t="6677" x="3279775" y="2992438"/>
          <p14:tracePt t="6692" x="3314700" y="2992438"/>
          <p14:tracePt t="6707" x="3333750" y="2974975"/>
          <p14:tracePt t="6724" x="3368675" y="2938463"/>
          <p14:tracePt t="6741" x="3405188" y="2921000"/>
          <p14:tracePt t="6757" x="3440113" y="2903538"/>
          <p14:tracePt t="6775" x="3475038" y="2903538"/>
          <p14:tracePt t="6777" x="3494088" y="2886075"/>
          <p14:tracePt t="6792" x="3546475" y="2886075"/>
          <p14:tracePt t="6808" x="3565525" y="2886075"/>
          <p14:tracePt t="6829" x="3600450" y="2886075"/>
          <p14:tracePt t="6846" x="3654425" y="2849563"/>
          <p14:tracePt t="6857" x="3689350" y="2832100"/>
          <p14:tracePt t="6860" x="3725863" y="2814638"/>
          <p14:tracePt t="6875" x="3797300" y="2778125"/>
          <p14:tracePt t="6896" x="3867150" y="2743200"/>
          <p14:tracePt t="6910" x="3886200" y="2743200"/>
          <p14:tracePt t="6925" x="3903663" y="2725738"/>
          <p14:tracePt t="6929" x="3921125" y="2725738"/>
          <p14:tracePt t="6942" x="3921125" y="2708275"/>
          <p14:tracePt t="6946" x="3921125" y="2689225"/>
          <p14:tracePt t="6958" x="3938588" y="2689225"/>
          <p14:tracePt t="6983" x="3938588" y="2671763"/>
          <p14:tracePt t="7058" x="3938588" y="2654300"/>
          <p14:tracePt t="7111" x="3921125" y="2636838"/>
          <p14:tracePt t="7119" x="3903663" y="2636838"/>
          <p14:tracePt t="7130" x="3886200" y="2617788"/>
          <p14:tracePt t="7144" x="3867150" y="2600325"/>
          <p14:tracePt t="7161" x="3849688" y="2582863"/>
          <p14:tracePt t="7174" x="3832225" y="2582863"/>
          <p14:tracePt t="7193" x="3778250" y="2565400"/>
          <p14:tracePt t="7209" x="3760788" y="2565400"/>
          <p14:tracePt t="7224" x="3689350" y="2565400"/>
          <p14:tracePt t="7241" x="3636963" y="2547938"/>
          <p14:tracePt t="7261" x="3582988" y="2547938"/>
          <p14:tracePt t="7265" x="3565525" y="2528888"/>
          <p14:tracePt t="7278" x="3511550" y="2528888"/>
          <p14:tracePt t="7291" x="3475038" y="2528888"/>
          <p14:tracePt t="7307" x="3405188" y="2511425"/>
          <p14:tracePt t="7310" x="3368675" y="2493963"/>
          <p14:tracePt t="7324" x="3297238" y="2476500"/>
          <p14:tracePt t="7354" x="3190875" y="2457450"/>
          <p14:tracePt t="7363" x="3173413" y="2439988"/>
          <p14:tracePt t="7365" x="3136900" y="2439988"/>
          <p14:tracePt t="7381" x="3119438" y="2439988"/>
          <p14:tracePt t="7396" x="3082925" y="2439988"/>
          <p14:tracePt t="7404" x="3082925" y="2422525"/>
          <p14:tracePt t="7413" x="3048000" y="2422525"/>
          <p14:tracePt t="7426" x="3013075" y="2422525"/>
          <p14:tracePt t="7428" x="2994025" y="2422525"/>
          <p14:tracePt t="7441" x="2976563" y="2422525"/>
          <p14:tracePt t="7444" x="2941638" y="2405063"/>
          <p14:tracePt t="7458" x="2851150" y="2368550"/>
          <p14:tracePt t="7474" x="2781300" y="2351088"/>
          <p14:tracePt t="7491" x="2762250" y="2316163"/>
          <p14:tracePt t="7507" x="2709863" y="2297113"/>
          <p14:tracePt t="7525" x="2655888" y="2279650"/>
          <p14:tracePt t="7530" x="2638425" y="2279650"/>
          <p14:tracePt t="7545" x="2620963" y="2279650"/>
          <p14:tracePt t="7558" x="2601913" y="2279650"/>
          <p14:tracePt t="7575" x="2584450" y="2279650"/>
          <p14:tracePt t="7591" x="2549525" y="2279650"/>
          <p14:tracePt t="7642" x="2530475" y="2262188"/>
          <p14:tracePt t="7720" x="2530475" y="2244725"/>
          <p14:tracePt t="7731" x="2549525" y="2227263"/>
          <p14:tracePt t="7740" x="2566988" y="2227263"/>
          <p14:tracePt t="7757" x="2620963" y="2208213"/>
          <p14:tracePt t="7778" x="2655888" y="2173288"/>
          <p14:tracePt t="7794" x="2727325" y="2136775"/>
          <p14:tracePt t="7807" x="2798763" y="2119313"/>
          <p14:tracePt t="7824" x="2887663" y="2119313"/>
          <p14:tracePt t="7840" x="3030538" y="2119313"/>
          <p14:tracePt t="7865" x="3297238" y="2119313"/>
          <p14:tracePt t="7874" x="3351213" y="2119313"/>
          <p14:tracePt t="7892" x="3617913" y="2030413"/>
          <p14:tracePt t="7909" x="3760788" y="1995488"/>
          <p14:tracePt t="7924" x="3849688" y="1978025"/>
          <p14:tracePt t="7941" x="3938588" y="1978025"/>
          <p14:tracePt t="7958" x="4010025" y="1978025"/>
          <p14:tracePt t="7984" x="4152900" y="1978025"/>
          <p14:tracePt t="7986" x="4206875" y="1995488"/>
          <p14:tracePt t="7994" x="4278313" y="2030413"/>
          <p14:tracePt t="8008" x="4349750" y="2066925"/>
          <p14:tracePt t="8027" x="4438650" y="2119313"/>
          <p14:tracePt t="8033" x="4491038" y="2173288"/>
          <p14:tracePt t="8058" x="4598988" y="2227263"/>
          <p14:tracePt t="8068" x="4633913" y="2227263"/>
          <p14:tracePt t="8076" x="4670425" y="2244725"/>
          <p14:tracePt t="8091" x="4741863" y="2279650"/>
          <p14:tracePt t="8094" x="4776788" y="2279650"/>
          <p14:tracePt t="8107" x="4813300" y="2297113"/>
          <p14:tracePt t="8123" x="4883150" y="2316163"/>
          <p14:tracePt t="8141" x="4954588" y="2333625"/>
          <p14:tracePt t="8144" x="4991100" y="2351088"/>
          <p14:tracePt t="8152" x="5008563" y="2368550"/>
          <p14:tracePt t="8161" x="5008563" y="2387600"/>
          <p14:tracePt t="8176" x="5062538" y="2387600"/>
          <p14:tracePt t="8181" x="5097463" y="2405063"/>
          <p14:tracePt t="8193" x="5114925" y="2405063"/>
          <p14:tracePt t="8208" x="5168900" y="2422525"/>
          <p14:tracePt t="8224" x="5186363" y="2422525"/>
          <p14:tracePt t="8241" x="5222875" y="2422525"/>
          <p14:tracePt t="8244" x="5240338" y="2422525"/>
          <p14:tracePt t="8258" x="5257800" y="2422525"/>
          <p14:tracePt t="8275" x="5276850" y="2422525"/>
          <p14:tracePt t="8298" x="5311775" y="2422525"/>
          <p14:tracePt t="8304" x="5329238" y="2422525"/>
          <p14:tracePt t="8315" x="5346700" y="2422525"/>
          <p14:tracePt t="8325" x="5365750" y="2422525"/>
          <p14:tracePt t="8341" x="5418138" y="2405063"/>
          <p14:tracePt t="8376" x="5472113" y="2387600"/>
          <p14:tracePt t="8379" x="5489575" y="2387600"/>
          <p14:tracePt t="8388" x="5489575" y="2368550"/>
          <p14:tracePt t="8397" x="5526088" y="2351088"/>
          <p14:tracePt t="8407" x="5543550" y="2351088"/>
          <p14:tracePt t="8409" x="5578475" y="2333625"/>
          <p14:tracePt t="8424" x="5649913" y="2316163"/>
          <p14:tracePt t="8442" x="5721350" y="2297113"/>
          <p14:tracePt t="8447" x="5757863" y="2279650"/>
          <p14:tracePt t="8457" x="5792788" y="2262188"/>
          <p14:tracePt t="8474" x="5864225" y="2227263"/>
          <p14:tracePt t="8491" x="5970588" y="2173288"/>
          <p14:tracePt t="8508" x="6078538" y="2136775"/>
          <p14:tracePt t="8525" x="6167438" y="2136775"/>
          <p14:tracePt t="8541" x="6238875" y="2136775"/>
          <p14:tracePt t="8562" x="6292850" y="2136775"/>
          <p14:tracePt t="8574" x="6362700" y="2119313"/>
          <p14:tracePt t="8591" x="6416675" y="2101850"/>
          <p14:tracePt t="8607" x="6453188" y="2084388"/>
          <p14:tracePt t="8623" x="6488113" y="2066925"/>
          <p14:tracePt t="8640" x="6523038" y="2047875"/>
          <p14:tracePt t="8657" x="6559550" y="2047875"/>
          <p14:tracePt t="8674" x="6577013" y="2047875"/>
          <p14:tracePt t="8693" x="6594475" y="2047875"/>
          <p14:tracePt t="8708" x="6613525" y="2047875"/>
          <p14:tracePt t="8723" x="6665913" y="2030413"/>
          <p14:tracePt t="8741" x="6719888" y="2012950"/>
          <p14:tracePt t="8758" x="6754813" y="1995488"/>
          <p14:tracePt t="8774" x="6773863" y="1978025"/>
          <p14:tracePt t="8790" x="6808788" y="1958975"/>
          <p14:tracePt t="8808" x="6845300" y="1941513"/>
          <p14:tracePt t="8829" x="6845300" y="1924050"/>
          <p14:tracePt t="8853" x="6862763" y="1924050"/>
          <p14:tracePt t="8886" x="6862763" y="1906588"/>
          <p14:tracePt t="8979" x="6880225" y="1906588"/>
          <p14:tracePt t="8996" x="6897688" y="1906588"/>
          <p14:tracePt t="9001" x="6897688" y="1924050"/>
          <p14:tracePt t="9009" x="6915150" y="1941513"/>
          <p14:tracePt t="9023" x="6934200" y="1958975"/>
          <p14:tracePt t="9025" x="6951663" y="1995488"/>
          <p14:tracePt t="9040" x="7005638" y="2066925"/>
          <p14:tracePt t="9061" x="7058025" y="2155825"/>
          <p14:tracePt t="9079" x="7094538" y="2262188"/>
          <p14:tracePt t="9083" x="7129463" y="2297113"/>
          <p14:tracePt t="9092" x="7165975" y="2333625"/>
          <p14:tracePt t="9106" x="7237413" y="2405063"/>
          <p14:tracePt t="9124" x="7254875" y="2476500"/>
          <p14:tracePt t="9140" x="7254875" y="2547938"/>
          <p14:tracePt t="9157" x="7254875" y="2617788"/>
          <p14:tracePt t="9159" x="7254875" y="2636838"/>
          <p14:tracePt t="9175" x="7254875" y="2654300"/>
          <p14:tracePt t="9197" x="7237413" y="2708275"/>
          <p14:tracePt t="9204" x="7218363" y="2743200"/>
          <p14:tracePt t="9219" x="7218363" y="2760663"/>
          <p14:tracePt t="9223" x="7200900" y="2760663"/>
          <p14:tracePt t="9231" x="7183438" y="2778125"/>
          <p14:tracePt t="9239" x="7165975" y="2814638"/>
          <p14:tracePt t="9256" x="7165975" y="2886075"/>
          <p14:tracePt t="9273" x="7165975" y="2974975"/>
          <p14:tracePt t="9276" x="7165975" y="3009900"/>
          <p14:tracePt t="9291" x="7165975" y="3098800"/>
          <p14:tracePt t="9308" x="7165975" y="3189288"/>
          <p14:tracePt t="9324" x="7165975" y="3313113"/>
          <p14:tracePt t="9343" x="7129463" y="3384550"/>
          <p14:tracePt t="9357" x="7094538" y="3455988"/>
          <p14:tracePt t="9389" x="6951663" y="3598863"/>
          <p14:tracePt t="9399" x="6915150" y="3651250"/>
          <p14:tracePt t="9402" x="6862763" y="3687763"/>
          <p14:tracePt t="9413" x="6826250" y="3722688"/>
          <p14:tracePt t="9424" x="6684963" y="3776663"/>
          <p14:tracePt t="9441" x="6381750" y="3865563"/>
          <p14:tracePt t="9459" x="5989638" y="3883025"/>
          <p14:tracePt t="9474" x="5418138" y="3919538"/>
          <p14:tracePt t="9490" x="4705350" y="3971925"/>
          <p14:tracePt t="9507" x="4098925" y="3971925"/>
          <p14:tracePt t="9523" x="3565525" y="4008438"/>
          <p14:tracePt t="9541" x="2994025" y="3883025"/>
          <p14:tracePt t="9557" x="2690813" y="3811588"/>
          <p14:tracePt t="9574" x="2389188" y="3740150"/>
          <p14:tracePt t="9591" x="2192338" y="3668713"/>
          <p14:tracePt t="9597" x="2138363" y="3668713"/>
          <p14:tracePt t="9607" x="2066925" y="3651250"/>
          <p14:tracePt t="9623" x="2014538" y="3651250"/>
          <p14:tracePt t="9641" x="1943100" y="3651250"/>
          <p14:tracePt t="9644" x="1906588" y="3651250"/>
          <p14:tracePt t="9657" x="1871663" y="3687763"/>
          <p14:tracePt t="9659" x="1835150" y="3705225"/>
          <p14:tracePt t="9674" x="1782763" y="3722688"/>
          <p14:tracePt t="9676" x="1765300" y="3722688"/>
          <p14:tracePt t="9691" x="1674813" y="3759200"/>
          <p14:tracePt t="9711" x="1604963" y="3776663"/>
          <p14:tracePt t="9715" x="1585913" y="3776663"/>
          <p14:tracePt t="9721" x="1550988" y="3776663"/>
          <p14:tracePt t="9735" x="1514475" y="3794125"/>
          <p14:tracePt t="9738" x="1479550" y="3794125"/>
          <p14:tracePt t="9747" x="1443038" y="3794125"/>
          <p14:tracePt t="9756" x="1408113" y="3794125"/>
          <p14:tracePt t="9773" x="1373188" y="3794125"/>
          <p14:tracePt t="9790" x="1319213" y="3794125"/>
          <p14:tracePt t="9806" x="1282700" y="3794125"/>
          <p14:tracePt t="9823" x="1265238" y="3776663"/>
          <p14:tracePt t="9840" x="1230313" y="3776663"/>
          <p14:tracePt t="9842" x="1212850" y="3776663"/>
          <p14:tracePt t="9859" x="1212850" y="3759200"/>
          <p14:tracePt t="9872" x="1212850" y="3740150"/>
          <p14:tracePt t="9889" x="1212850" y="3722688"/>
          <p14:tracePt t="9906" x="1212850" y="3668713"/>
          <p14:tracePt t="9909" x="1212850" y="3651250"/>
          <p14:tracePt t="9917" x="1212850" y="3633788"/>
          <p14:tracePt t="9924" x="1230313" y="3616325"/>
          <p14:tracePt t="9939" x="1247775" y="3616325"/>
          <p14:tracePt t="9956" x="1265238" y="3598863"/>
          <p14:tracePt t="9975" x="1282700" y="3598863"/>
          <p14:tracePt t="9998" x="1301750" y="3598863"/>
          <p14:tracePt t="10007" x="1319213" y="3598863"/>
          <p14:tracePt t="10023" x="1336675" y="3598863"/>
          <p14:tracePt t="10039" x="1390650" y="3579813"/>
          <p14:tracePt t="10060" x="1443038" y="3579813"/>
          <p14:tracePt t="10062" x="1479550" y="3579813"/>
          <p14:tracePt t="10080" x="1514475" y="3579813"/>
          <p14:tracePt t="10091" x="1550988" y="3579813"/>
          <p14:tracePt t="10093" x="1568450" y="3579813"/>
          <p14:tracePt t="10109" x="1622425" y="3579813"/>
          <p14:tracePt t="10123" x="1657350" y="3579813"/>
          <p14:tracePt t="10125" x="1674813" y="3579813"/>
          <p14:tracePt t="10139" x="1746250" y="3598863"/>
          <p14:tracePt t="10157" x="1817688" y="3616325"/>
          <p14:tracePt t="10173" x="1906588" y="3651250"/>
          <p14:tracePt t="10190" x="1960563" y="3668713"/>
          <p14:tracePt t="10206" x="2032000" y="3687763"/>
          <p14:tracePt t="10226" x="2120900" y="3705225"/>
          <p14:tracePt t="10234" x="2157413" y="3705225"/>
          <p14:tracePt t="10241" x="2192338" y="3705225"/>
          <p14:tracePt t="10255" x="2228850" y="3705225"/>
          <p14:tracePt t="10258" x="2263775" y="3705225"/>
          <p14:tracePt t="10265" x="2298700" y="3705225"/>
          <p14:tracePt t="10273" x="2352675" y="3705225"/>
          <p14:tracePt t="10289" x="2424113" y="3722688"/>
          <p14:tracePt t="10306" x="2495550" y="3759200"/>
          <p14:tracePt t="10323" x="2566988" y="3776663"/>
          <p14:tracePt t="10339" x="2601913" y="3776663"/>
          <p14:tracePt t="10356" x="2620963" y="3776663"/>
          <p14:tracePt t="10375" x="2673350" y="3776663"/>
          <p14:tracePt t="10394" x="2709863" y="3776663"/>
          <p14:tracePt t="10410" x="2744788" y="3776663"/>
          <p14:tracePt t="10413" x="2762250" y="3776663"/>
          <p14:tracePt t="10421" x="2798763" y="3776663"/>
          <p14:tracePt t="10429" x="2833688" y="3776663"/>
          <p14:tracePt t="10451" x="2887663" y="3776663"/>
          <p14:tracePt t="10454" x="2922588" y="3776663"/>
          <p14:tracePt t="10462" x="2941638" y="3776663"/>
          <p14:tracePt t="10473" x="2959100" y="3776663"/>
          <p14:tracePt t="10476" x="2994025" y="3776663"/>
          <p14:tracePt t="10491" x="3048000" y="3776663"/>
          <p14:tracePt t="10507" x="3101975" y="3776663"/>
          <p14:tracePt t="10524" x="3154363" y="3776663"/>
          <p14:tracePt t="10539" x="3208338" y="3776663"/>
          <p14:tracePt t="10558" x="3262313" y="3759200"/>
          <p14:tracePt t="10572" x="3333750" y="3740150"/>
          <p14:tracePt t="10589" x="3351213" y="3722688"/>
          <p14:tracePt t="10605" x="3422650" y="3705225"/>
          <p14:tracePt t="10623" x="3494088" y="3687763"/>
          <p14:tracePt t="10625" x="3529013" y="3687763"/>
          <p14:tracePt t="10640" x="3600450" y="3668713"/>
          <p14:tracePt t="10656" x="3654425" y="3668713"/>
          <p14:tracePt t="10673" x="3725863" y="3668713"/>
          <p14:tracePt t="10695" x="3760788" y="3668713"/>
          <p14:tracePt t="10702" x="3778250" y="3668713"/>
          <p14:tracePt t="10712" x="3797300" y="3668713"/>
          <p14:tracePt t="10716" x="3814763" y="3668713"/>
          <p14:tracePt t="10723" x="3849688" y="3668713"/>
          <p14:tracePt t="10737" x="3867150" y="3668713"/>
          <p14:tracePt t="10745" x="3886200" y="3668713"/>
          <p14:tracePt t="10756" x="3921125" y="3668713"/>
          <p14:tracePt t="10774" x="3975100" y="3668713"/>
          <p14:tracePt t="10790" x="4046538" y="3668713"/>
          <p14:tracePt t="10806" x="4081463" y="3668713"/>
          <p14:tracePt t="10824" x="4135438" y="3651250"/>
          <p14:tracePt t="10842" x="4170363" y="3633788"/>
          <p14:tracePt t="10855" x="4189413" y="3633788"/>
          <p14:tracePt t="10873" x="4224338" y="3633788"/>
          <p14:tracePt t="10889" x="4260850" y="3633788"/>
          <p14:tracePt t="10910" x="4278313" y="3633788"/>
          <p14:tracePt t="10923" x="4313238" y="3633788"/>
          <p14:tracePt t="10925" x="4349750" y="3633788"/>
          <p14:tracePt t="10940" x="4384675" y="3633788"/>
          <p14:tracePt t="10958" x="4402138" y="3633788"/>
          <p14:tracePt t="10965" x="4421188" y="3633788"/>
          <p14:tracePt t="10978" x="4438650" y="3633788"/>
          <p14:tracePt t="11003" x="4510088" y="3633788"/>
          <p14:tracePt t="11018" x="4545013" y="3633788"/>
          <p14:tracePt t="11025" x="4562475" y="3633788"/>
          <p14:tracePt t="11040" x="4633913" y="3633788"/>
          <p14:tracePt t="11067" x="4741863" y="3633788"/>
          <p14:tracePt t="11121" x="4919663" y="3598863"/>
          <p14:tracePt t="11129" x="5062538" y="3598863"/>
          <p14:tracePt t="11138" x="5097463" y="3598863"/>
          <p14:tracePt t="11156" x="5168900" y="3598863"/>
          <p14:tracePt t="11174" x="5276850" y="3579813"/>
          <p14:tracePt t="11191" x="5346700" y="3562350"/>
          <p14:tracePt t="11206" x="5418138" y="3544888"/>
          <p14:tracePt t="11224" x="5489575" y="3544888"/>
          <p14:tracePt t="11240" x="5543550" y="3544888"/>
          <p14:tracePt t="11255" x="5614988" y="3544888"/>
          <p14:tracePt t="11273" x="5668963" y="3544888"/>
          <p14:tracePt t="11289" x="5738813" y="3544888"/>
          <p14:tracePt t="11305" x="5775325" y="3562350"/>
          <p14:tracePt t="11322" x="5846763" y="3579813"/>
          <p14:tracePt t="11340" x="5953125" y="3598863"/>
          <p14:tracePt t="11359" x="6007100" y="3616325"/>
          <p14:tracePt t="11366" x="6042025" y="3616325"/>
          <p14:tracePt t="11372" x="6061075" y="3616325"/>
          <p14:tracePt t="11385" x="6078538" y="3616325"/>
          <p14:tracePt t="11387" x="6096000" y="3616325"/>
          <p14:tracePt t="11412" x="6149975" y="3616325"/>
          <p14:tracePt t="11420" x="6184900" y="3616325"/>
          <p14:tracePt t="11424" x="6202363" y="3616325"/>
          <p14:tracePt t="11433" x="6221413" y="3633788"/>
          <p14:tracePt t="11441" x="6238875" y="3633788"/>
          <p14:tracePt t="11457" x="6256338" y="3633788"/>
          <p14:tracePt t="11474" x="6292850" y="3651250"/>
          <p14:tracePt t="11491" x="6327775" y="3668713"/>
          <p14:tracePt t="11510" x="6345238" y="3668713"/>
          <p14:tracePt t="11522" x="6362700" y="3668713"/>
          <p14:tracePt t="11540" x="6399213" y="3668713"/>
          <p14:tracePt t="11555" x="6416675" y="3668713"/>
          <p14:tracePt t="11572" x="6434138" y="3668713"/>
          <p14:tracePt t="11592" x="6453188" y="3651250"/>
          <p14:tracePt t="11607" x="6470650" y="3633788"/>
          <p14:tracePt t="11623" x="6488113" y="3616325"/>
          <p14:tracePt t="11639" x="6505575" y="3616325"/>
          <p14:tracePt t="11657" x="6505575" y="3598863"/>
          <p14:tracePt t="11672" x="6523038" y="3598863"/>
          <p14:tracePt t="11957" x="6523038" y="3579813"/>
          <p14:tracePt t="12059" x="6523038" y="3562350"/>
          <p14:tracePt t="12074" x="6505575" y="3544888"/>
          <p14:tracePt t="12091" x="6488113" y="3544888"/>
          <p14:tracePt t="12110" x="6453188" y="3527425"/>
          <p14:tracePt t="12123" x="6416675" y="3527425"/>
          <p14:tracePt t="12139" x="6345238" y="3544888"/>
          <p14:tracePt t="12156" x="6273800" y="3579813"/>
          <p14:tracePt t="12173" x="6202363" y="3579813"/>
          <p14:tracePt t="12190" x="6130925" y="3579813"/>
          <p14:tracePt t="12207" x="6024563" y="3598863"/>
          <p14:tracePt t="12225" x="5953125" y="3616325"/>
          <p14:tracePt t="12239" x="5881688" y="3616325"/>
          <p14:tracePt t="12256" x="5829300" y="3616325"/>
          <p14:tracePt t="12273" x="5757863" y="3616325"/>
          <p14:tracePt t="12289" x="5686425" y="3668713"/>
          <p14:tracePt t="12306" x="5561013" y="3705225"/>
          <p14:tracePt t="12323" x="5437188" y="3740150"/>
          <p14:tracePt t="12325" x="5365750" y="3759200"/>
          <p14:tracePt t="12338" x="5329238" y="3759200"/>
          <p14:tracePt t="12359" x="5151438" y="3811588"/>
          <p14:tracePt t="12373" x="4865688" y="3883025"/>
          <p14:tracePt t="12390" x="4581525" y="3989388"/>
          <p14:tracePt t="12405" x="4278313" y="4097338"/>
          <p14:tracePt t="12428" x="3975100" y="4186238"/>
          <p14:tracePt t="12435" x="3725863" y="4292600"/>
          <p14:tracePt t="12446" x="3636963" y="4329113"/>
          <p14:tracePt t="12457" x="3582988" y="4364038"/>
          <p14:tracePt t="12459" x="3511550" y="4418013"/>
          <p14:tracePt t="12476" x="3422650" y="4489450"/>
          <p14:tracePt t="12494" x="3351213" y="4560888"/>
          <p14:tracePt t="12506" x="3244850" y="4649788"/>
          <p14:tracePt t="12522" x="3154363" y="4702175"/>
          <p14:tracePt t="12539" x="3048000" y="4756150"/>
          <p14:tracePt t="12555" x="2976563" y="4791075"/>
          <p14:tracePt t="12572" x="2905125" y="4827588"/>
          <p14:tracePt t="12591" x="2798763" y="4916488"/>
          <p14:tracePt t="12611" x="2727325" y="4970463"/>
          <p14:tracePt t="12616" x="2690813" y="5005388"/>
          <p14:tracePt t="12625" x="2655888" y="5022850"/>
          <p14:tracePt t="12637" x="2566988" y="5076825"/>
          <p14:tracePt t="12655" x="2495550" y="5111750"/>
          <p14:tracePt t="12673" x="2424113" y="5130800"/>
          <p14:tracePt t="12690" x="2352675" y="5130800"/>
          <p14:tracePt t="12706" x="2317750" y="5148263"/>
          <p14:tracePt t="12723" x="2228850" y="5165725"/>
          <p14:tracePt t="12743" x="2174875" y="5165725"/>
          <p14:tracePt t="12756" x="2157413" y="5165725"/>
          <p14:tracePt t="12773" x="2103438" y="5148263"/>
          <p14:tracePt t="12789" x="2066925" y="5130800"/>
          <p14:tracePt t="12806" x="2049463" y="5130800"/>
          <p14:tracePt t="12823" x="2049463" y="5111750"/>
          <p14:tracePt t="12826" x="2032000" y="5111750"/>
          <p14:tracePt t="12839" x="2014538" y="5111750"/>
          <p14:tracePt t="12858" x="1978025" y="5111750"/>
          <p14:tracePt t="12873" x="1960563" y="5111750"/>
          <p14:tracePt t="12889" x="1925638" y="5111750"/>
          <p14:tracePt t="12905" x="1906588" y="5111750"/>
          <p14:tracePt t="13139" x="1925638" y="5111750"/>
          <p14:tracePt t="13226" x="1943100" y="5111750"/>
          <p14:tracePt t="13298" x="1960563" y="5111750"/>
          <p14:tracePt t="13331" x="1978025" y="5111750"/>
          <p14:tracePt t="13361" x="1997075" y="5111750"/>
          <p14:tracePt t="13652" x="2014538" y="5111750"/>
          <p14:tracePt t="13663" x="2049463" y="5111750"/>
          <p14:tracePt t="13677" x="2066925" y="5111750"/>
          <p14:tracePt t="13693" x="2120900" y="5111750"/>
          <p14:tracePt t="13702" x="2157413" y="5111750"/>
          <p14:tracePt t="13709" x="2174875" y="5094288"/>
          <p14:tracePt t="13722" x="2209800" y="5076825"/>
          <p14:tracePt t="13725" x="2228850" y="5076825"/>
          <p14:tracePt t="13738" x="2246313" y="5076825"/>
          <p14:tracePt t="13756" x="2298700" y="5059363"/>
          <p14:tracePt t="13772" x="2335213" y="5059363"/>
          <p14:tracePt t="13791" x="2352675" y="5059363"/>
          <p14:tracePt t="13807" x="2370138" y="5059363"/>
          <p14:tracePt t="13822" x="2389188" y="5059363"/>
          <p14:tracePt t="13839" x="2424113" y="5040313"/>
          <p14:tracePt t="13856" x="2459038" y="5040313"/>
          <p14:tracePt t="13872" x="2495550" y="5040313"/>
          <p14:tracePt t="13874" x="2513013" y="5040313"/>
          <p14:tracePt t="13889" x="2566988" y="5040313"/>
          <p14:tracePt t="13905" x="2584450" y="5040313"/>
          <p14:tracePt t="13922" x="2655888" y="5040313"/>
          <p14:tracePt t="13942" x="2673350" y="5040313"/>
          <p14:tracePt t="13951" x="2709863" y="5059363"/>
          <p14:tracePt t="13966" x="2727325" y="5059363"/>
          <p14:tracePt t="13975" x="2744788" y="5059363"/>
          <p14:tracePt t="13990" x="2744788" y="5076825"/>
          <p14:tracePt t="14005" x="2762250" y="5076825"/>
          <p14:tracePt t="14022" x="2798763" y="5076825"/>
          <p14:tracePt t="14051" x="2833688" y="5094288"/>
          <p14:tracePt t="14069" x="2851150" y="5094288"/>
          <p14:tracePt t="14097" x="2870200" y="5094288"/>
          <p14:tracePt t="14107" x="2887663" y="5094288"/>
          <p14:tracePt t="14139" x="2905125" y="5094288"/>
          <p14:tracePt t="14163" x="2922588" y="5094288"/>
          <p14:tracePt t="14224" x="2941638" y="5094288"/>
          <p14:tracePt t="14235" x="2941638" y="5111750"/>
          <p14:tracePt t="14261" x="2959100" y="5111750"/>
          <p14:tracePt t="14385" x="2976563" y="5111750"/>
          <p14:tracePt t="14511" x="2994025" y="5111750"/>
          <p14:tracePt t="14523" x="3013075" y="5111750"/>
          <p14:tracePt t="14543" x="3030538" y="5111750"/>
          <p14:tracePt t="14639" x="3048000" y="5111750"/>
          <p14:tracePt t="14730" x="3065463" y="5094288"/>
          <p14:tracePt t="14749" x="3082925" y="5094288"/>
          <p14:tracePt t="14769" x="3101975" y="5076825"/>
          <p14:tracePt t="14777" x="3119438" y="5076825"/>
          <p14:tracePt t="14789" x="3136900" y="5076825"/>
          <p14:tracePt t="14804" x="3136900" y="5059363"/>
          <p14:tracePt t="14822" x="3208338" y="5059363"/>
          <p14:tracePt t="14840" x="3279775" y="5059363"/>
          <p14:tracePt t="14846" x="3314700" y="5059363"/>
          <p14:tracePt t="14855" x="3368675" y="5059363"/>
          <p14:tracePt t="14872" x="3475038" y="5059363"/>
          <p14:tracePt t="14888" x="3600450" y="5059363"/>
          <p14:tracePt t="14904" x="3671888" y="5059363"/>
          <p14:tracePt t="14921" x="3743325" y="5076825"/>
          <p14:tracePt t="14938" x="3797300" y="5076825"/>
          <p14:tracePt t="14964" x="3903663" y="5076825"/>
          <p14:tracePt t="14982" x="3992563" y="5076825"/>
          <p14:tracePt t="14992" x="4010025" y="5076825"/>
          <p14:tracePt t="15004" x="4046538" y="5076825"/>
          <p14:tracePt t="15020" x="4064000" y="5076825"/>
          <p14:tracePt t="15023" x="4081463" y="5076825"/>
          <p14:tracePt t="15038" x="4098925" y="5076825"/>
          <p14:tracePt t="15064" x="4117975" y="5076825"/>
          <p14:tracePt t="15071" x="4135438" y="5094288"/>
          <p14:tracePt t="15104" x="4152900" y="5094288"/>
          <p14:tracePt t="15137" x="4170363" y="5094288"/>
          <p14:tracePt t="15151" x="4189413" y="5094288"/>
          <p14:tracePt t="15158" x="4206875" y="5094288"/>
          <p14:tracePt t="15171" x="4224338" y="5076825"/>
          <p14:tracePt t="15188" x="4241800" y="5059363"/>
          <p14:tracePt t="15231" x="4260850" y="5059363"/>
          <p14:tracePt t="15253" x="4278313" y="5059363"/>
          <p14:tracePt t="15460" x="4278313" y="5076825"/>
          <p14:tracePt t="15501" x="4278313" y="5094288"/>
          <p14:tracePt t="15566" x="4295775" y="5094288"/>
          <p14:tracePt t="15574" x="4313238" y="5076825"/>
          <p14:tracePt t="15582" x="4330700" y="5059363"/>
          <p14:tracePt t="15597" x="4349750" y="5040313"/>
          <p14:tracePt t="15618" x="4384675" y="5005388"/>
          <p14:tracePt t="15632" x="4421188" y="4987925"/>
          <p14:tracePt t="15648" x="4456113" y="4970463"/>
          <p14:tracePt t="15669" x="4473575" y="4951413"/>
          <p14:tracePt t="15683" x="4491038" y="4951413"/>
          <p14:tracePt t="15698" x="4510088" y="4933950"/>
          <p14:tracePt t="15717" x="4545013" y="4933950"/>
          <p14:tracePt t="15752" x="4562475" y="4933950"/>
          <p14:tracePt t="15781" x="4581525" y="4933950"/>
          <p14:tracePt t="15794" x="4598988" y="4933950"/>
          <p14:tracePt t="15814" x="4616450" y="4933950"/>
          <p14:tracePt t="15825" x="4633913" y="4933950"/>
          <p14:tracePt t="15837" x="4652963" y="4933950"/>
          <p14:tracePt t="15861" x="4670425" y="4933950"/>
          <p14:tracePt t="15873" x="4687888" y="4933950"/>
          <p14:tracePt t="15878" x="4705350" y="4933950"/>
          <p14:tracePt t="15894" x="4741863" y="4933950"/>
          <p14:tracePt t="15902" x="4776788" y="4933950"/>
          <p14:tracePt t="15915" x="4848225" y="4916488"/>
          <p14:tracePt t="15932" x="4919663" y="4899025"/>
          <p14:tracePt t="15948" x="4991100" y="4899025"/>
          <p14:tracePt t="15964" x="5062538" y="4879975"/>
          <p14:tracePt t="15984" x="5114925" y="4879975"/>
          <p14:tracePt t="15988" x="5151438" y="4879975"/>
          <p14:tracePt t="15996" x="5186363" y="4879975"/>
          <p14:tracePt t="16013" x="5257800" y="4879975"/>
          <p14:tracePt t="16017" x="5294313" y="4879975"/>
          <p14:tracePt t="16031" x="5346700" y="4879975"/>
          <p14:tracePt t="16039" x="5383213" y="4879975"/>
          <p14:tracePt t="16048" x="5418138" y="4879975"/>
          <p14:tracePt t="16075" x="5454650" y="4879975"/>
          <p14:tracePt t="16078" x="5472113" y="4879975"/>
          <p14:tracePt t="16099" x="5507038" y="4879975"/>
          <p14:tracePt t="16103" x="5526088" y="4879975"/>
          <p14:tracePt t="16117" x="5543550" y="4879975"/>
          <p14:tracePt t="16125" x="5561013" y="4879975"/>
          <p14:tracePt t="16133" x="5578475" y="4879975"/>
          <p14:tracePt t="16150" x="5632450" y="4879975"/>
          <p14:tracePt t="16164" x="5649913" y="4879975"/>
          <p14:tracePt t="16182" x="5703888" y="4879975"/>
          <p14:tracePt t="16198" x="5738813" y="4879975"/>
          <p14:tracePt t="16214" x="5775325" y="4879975"/>
          <p14:tracePt t="16231" x="5810250" y="4879975"/>
          <p14:tracePt t="16248" x="5846763" y="4879975"/>
          <p14:tracePt t="16267" x="5881688" y="4879975"/>
          <p14:tracePt t="16281" x="5899150" y="4879975"/>
          <p14:tracePt t="16298" x="5918200" y="4862513"/>
          <p14:tracePt t="16314" x="5935663" y="4862513"/>
          <p14:tracePt t="16331" x="5953125" y="4862513"/>
          <p14:tracePt t="16347" x="5970588" y="4862513"/>
          <p14:tracePt t="16380" x="5989638" y="4862513"/>
          <p14:tracePt t="16399" x="6007100" y="4862513"/>
          <p14:tracePt t="16419" x="6024563" y="4879975"/>
          <p14:tracePt t="16444" x="6024563" y="4899025"/>
          <p14:tracePt t="16459" x="6042025" y="4899025"/>
          <p14:tracePt t="16498" x="6061075" y="4899025"/>
          <p14:tracePt t="16514" x="6078538" y="4899025"/>
          <p14:tracePt t="16531" x="6096000" y="4899025"/>
          <p14:tracePt t="16540" x="6113463" y="4899025"/>
          <p14:tracePt t="16547" x="6130925" y="4899025"/>
          <p14:tracePt t="16565" x="6167438" y="4899025"/>
          <p14:tracePt t="16568" x="6184900" y="4899025"/>
          <p14:tracePt t="16582" x="6202363" y="4899025"/>
          <p14:tracePt t="16597" x="6256338" y="4899025"/>
          <p14:tracePt t="16614" x="6327775" y="4879975"/>
          <p14:tracePt t="16630" x="6399213" y="4845050"/>
          <p14:tracePt t="16650" x="6505575" y="4827588"/>
          <p14:tracePt t="16665" x="6577013" y="4827588"/>
          <p14:tracePt t="16681" x="6648450" y="4810125"/>
          <p14:tracePt t="16698" x="6702425" y="4810125"/>
          <p14:tracePt t="16713" x="6737350" y="4791075"/>
          <p14:tracePt t="16730" x="6773863" y="4791075"/>
          <p14:tracePt t="16747" x="6826250" y="4791075"/>
          <p14:tracePt t="16763" x="6845300" y="4773613"/>
          <p14:tracePt t="16786" x="6862763" y="4773613"/>
          <p14:tracePt t="16790" x="6880225" y="4773613"/>
          <p14:tracePt t="16801" x="6897688" y="4773613"/>
          <p14:tracePt t="16815" x="6934200" y="4773613"/>
          <p14:tracePt t="16831" x="6951663" y="4773613"/>
          <p14:tracePt t="16847" x="6986588" y="4773613"/>
          <p14:tracePt t="16865" x="7023100" y="4773613"/>
          <p14:tracePt t="16881" x="7040563" y="4773613"/>
          <p14:tracePt t="16898" x="7058025" y="4773613"/>
          <p14:tracePt t="16914" x="7077075" y="4773613"/>
          <p14:tracePt t="16930" x="7094538" y="4773613"/>
          <p14:tracePt t="16947" x="7112000" y="4773613"/>
          <p14:tracePt t="17169" x="7094538" y="4773613"/>
          <p14:tracePt t="17181" x="7077075" y="4773613"/>
          <p14:tracePt t="17213" x="7058025" y="4773613"/>
          <p14:tracePt t="17243" x="7040563" y="4773613"/>
          <p14:tracePt t="17369" x="7023100" y="4773613"/>
          <p14:tracePt t="17444" x="7005638" y="4773613"/>
          <p14:tracePt t="17455" x="6986588" y="4773613"/>
          <p14:tracePt t="17483" x="6969125" y="4791075"/>
          <p14:tracePt t="17506" x="6951663" y="4810125"/>
          <p14:tracePt t="17527" x="6934200" y="4827588"/>
          <p14:tracePt t="17538" x="6915150" y="4827588"/>
          <p14:tracePt t="17547" x="6915150" y="4845050"/>
          <p14:tracePt t="17564" x="6897688" y="4862513"/>
          <p14:tracePt t="17581" x="6845300" y="4879975"/>
          <p14:tracePt t="17596" x="6808788" y="4879975"/>
          <p14:tracePt t="17614" x="6702425" y="4916488"/>
          <p14:tracePt t="17632" x="6648450" y="4916488"/>
          <p14:tracePt t="17651" x="6577013" y="4951413"/>
          <p14:tracePt t="17665" x="6505575" y="4987925"/>
          <p14:tracePt t="17681" x="6434138" y="5059363"/>
          <p14:tracePt t="17699" x="6327775" y="5130800"/>
          <p14:tracePt t="17713" x="6130925" y="5200650"/>
          <p14:tracePt t="17730" x="5864225" y="5272088"/>
          <p14:tracePt t="17747" x="5614988" y="5380038"/>
          <p14:tracePt t="17749" x="5472113" y="5414963"/>
          <p14:tracePt t="17763" x="5168900" y="5503863"/>
          <p14:tracePt t="17780" x="4848225" y="5611813"/>
          <p14:tracePt t="17799" x="4581525" y="5681663"/>
          <p14:tracePt t="17814" x="4384675" y="5718175"/>
          <p14:tracePt t="17830" x="4313238" y="5735638"/>
          <p14:tracePt t="17847" x="4241800" y="5753100"/>
          <p14:tracePt t="17850" x="4206875" y="5753100"/>
          <p14:tracePt t="17864" x="4135438" y="5753100"/>
          <p14:tracePt t="17881" x="4064000" y="5753100"/>
          <p14:tracePt t="17898" x="4010025" y="5753100"/>
          <p14:tracePt t="17914" x="3938588" y="5753100"/>
          <p14:tracePt t="17932" x="3849688" y="5753100"/>
          <p14:tracePt t="17947" x="3725863" y="5753100"/>
          <p14:tracePt t="17964" x="3654425" y="5735638"/>
          <p14:tracePt t="17980" x="3546475" y="5718175"/>
          <p14:tracePt t="17983" x="3475038" y="5718175"/>
          <p14:tracePt t="17997" x="3422650" y="5700713"/>
          <p14:tracePt t="18000" x="3386138" y="5681663"/>
          <p14:tracePt t="18013" x="3351213" y="5681663"/>
          <p14:tracePt t="18016" x="3314700" y="5681663"/>
          <p14:tracePt t="18030" x="3244850" y="5664200"/>
          <p14:tracePt t="18051" x="3173413" y="5646738"/>
          <p14:tracePt t="18056" x="3136900" y="5646738"/>
          <p14:tracePt t="18069" x="3082925" y="5646738"/>
          <p14:tracePt t="18092" x="3013075" y="5646738"/>
          <p14:tracePt t="18096" x="2994025" y="5646738"/>
          <p14:tracePt t="18102" x="2976563" y="5646738"/>
          <p14:tracePt t="18124" x="2887663" y="5646738"/>
          <p14:tracePt t="18134" x="2870200" y="5646738"/>
          <p14:tracePt t="18148" x="2816225" y="5664200"/>
          <p14:tracePt t="18164" x="2744788" y="5700713"/>
          <p14:tracePt t="18182" x="2655888" y="5753100"/>
          <p14:tracePt t="18187" x="2620963" y="5772150"/>
          <p14:tracePt t="18204" x="2549525" y="5807075"/>
          <p14:tracePt t="18213" x="2513013" y="5842000"/>
          <p14:tracePt t="18229" x="2441575" y="5878513"/>
          <p14:tracePt t="18247" x="2406650" y="5932488"/>
          <p14:tracePt t="18249" x="2370138" y="5949950"/>
          <p14:tracePt t="18263" x="2335213" y="5967413"/>
          <p14:tracePt t="18265" x="2335213" y="5984875"/>
          <p14:tracePt t="18280" x="2317750" y="6002338"/>
          <p14:tracePt t="18297" x="2298700" y="6021388"/>
          <p14:tracePt t="18317" x="2281238" y="6056313"/>
          <p14:tracePt t="18321" x="2263775" y="6092825"/>
          <p14:tracePt t="18335" x="2263775" y="6145213"/>
          <p14:tracePt t="18349" x="2246313" y="6181725"/>
          <p14:tracePt t="18352" x="2228850" y="6216650"/>
          <p14:tracePt t="18364" x="2209800" y="6270625"/>
          <p14:tracePt t="18381" x="2192338" y="6305550"/>
          <p14:tracePt t="18398" x="2174875" y="6342063"/>
          <p14:tracePt t="18414" x="2157413" y="6376988"/>
          <p14:tracePt t="18433" x="2138363" y="6430963"/>
          <p14:tracePt t="18442" x="2138363" y="6465888"/>
          <p14:tracePt t="18457" x="2120900" y="6502400"/>
          <p14:tracePt t="18466" x="2103438" y="6519863"/>
          <p14:tracePt t="18479" x="2103438" y="6554788"/>
          <p14:tracePt t="18496" x="2103438" y="6572250"/>
          <p14:tracePt t="18518" x="2085975" y="6572250"/>
          <p14:tracePt t="18531" x="2085975" y="6591300"/>
          <p14:tracePt t="18646" x="2103438" y="6591300"/>
          <p14:tracePt t="18654" x="2120900" y="6591300"/>
          <p14:tracePt t="18663" x="2138363" y="6591300"/>
          <p14:tracePt t="18680" x="2174875" y="6591300"/>
          <p14:tracePt t="18697" x="2192338" y="6554788"/>
          <p14:tracePt t="18713" x="2228850" y="6537325"/>
          <p14:tracePt t="18731" x="2281238" y="6537325"/>
          <p14:tracePt t="18733" x="2298700" y="6537325"/>
          <p14:tracePt t="18746" x="2317750" y="6537325"/>
          <p14:tracePt t="18762" x="2335213" y="6537325"/>
          <p14:tracePt t="18765" x="2352675" y="6537325"/>
          <p14:tracePt t="18779" x="2370138" y="6537325"/>
          <p14:tracePt t="18796" x="2406650" y="6537325"/>
          <p14:tracePt t="18813" x="2424113" y="6537325"/>
          <p14:tracePt t="18832" x="2459038" y="6537325"/>
          <p14:tracePt t="18846" x="2530475" y="6537325"/>
          <p14:tracePt t="18863" x="2601913" y="6537325"/>
          <p14:tracePt t="18880" x="2673350" y="6537325"/>
          <p14:tracePt t="18897" x="2744788" y="6554788"/>
          <p14:tracePt t="18914" x="2798763" y="6554788"/>
          <p14:tracePt t="18931" x="2870200" y="6554788"/>
          <p14:tracePt t="18947" x="2941638" y="6554788"/>
          <p14:tracePt t="18967" x="3030538" y="6554788"/>
          <p14:tracePt t="18982" x="3101975" y="6554788"/>
          <p14:tracePt t="18997" x="3136900" y="6554788"/>
          <p14:tracePt t="19000" x="3173413" y="6554788"/>
          <p14:tracePt t="19013" x="3208338" y="6554788"/>
          <p14:tracePt t="19016" x="3244850" y="6554788"/>
          <p14:tracePt t="19031" x="3333750" y="6554788"/>
          <p14:tracePt t="19043" x="3368675" y="6554788"/>
          <p14:tracePt t="19047" x="3405188" y="6572250"/>
          <p14:tracePt t="19056" x="3475038" y="6591300"/>
          <p14:tracePt t="19065" x="3511550" y="6608763"/>
          <p14:tracePt t="19095" x="3617913" y="6626225"/>
          <p14:tracePt t="19112" x="3689350" y="6626225"/>
          <p14:tracePt t="19117" x="3725863" y="6626225"/>
          <p14:tracePt t="19138" x="3760788" y="6626225"/>
          <p14:tracePt t="19140" x="3778250" y="6626225"/>
          <p14:tracePt t="19148" x="3797300" y="6626225"/>
          <p14:tracePt t="19164" x="3867150" y="6626225"/>
          <p14:tracePt t="19180" x="3938588" y="6608763"/>
          <p14:tracePt t="19197" x="4010025" y="6591300"/>
          <p14:tracePt t="19213" x="4081463" y="6591300"/>
          <p14:tracePt t="19230" x="4206875" y="6572250"/>
          <p14:tracePt t="19234" x="4241800" y="6554788"/>
          <p14:tracePt t="19241" x="4278313" y="6554788"/>
          <p14:tracePt t="19261" x="4330700" y="6554788"/>
          <p14:tracePt t="19270" x="4367213" y="6554788"/>
          <p14:tracePt t="19279" x="4402138" y="6554788"/>
          <p14:tracePt t="19281" x="4438650" y="6554788"/>
          <p14:tracePt t="19297" x="4510088" y="6554788"/>
          <p14:tracePt t="19313" x="4581525" y="6572250"/>
          <p14:tracePt t="19330" x="4652963" y="6572250"/>
          <p14:tracePt t="19347" x="4722813" y="6591300"/>
          <p14:tracePt t="19364" x="4794250" y="6591300"/>
          <p14:tracePt t="19385" x="4902200" y="6608763"/>
          <p14:tracePt t="19391" x="4937125" y="6626225"/>
          <p14:tracePt t="19397" x="4973638" y="6626225"/>
          <p14:tracePt t="19407" x="5008563" y="6643688"/>
          <p14:tracePt t="19416" x="5045075" y="6643688"/>
          <p14:tracePt t="19430" x="5114925" y="6680200"/>
          <p14:tracePt t="19447" x="5186363" y="6680200"/>
          <p14:tracePt t="19463" x="5222875" y="6697663"/>
          <p14:tracePt t="19480" x="5294313" y="6697663"/>
          <p14:tracePt t="19497" x="5365750" y="6697663"/>
          <p14:tracePt t="19501" x="5400675" y="6697663"/>
          <p14:tracePt t="19516" x="5489575" y="6697663"/>
          <p14:tracePt t="19532" x="5578475" y="6697663"/>
          <p14:tracePt t="19546" x="5614988" y="6697663"/>
          <p14:tracePt t="19548" x="5649913" y="6697663"/>
          <p14:tracePt t="19556" x="5686425" y="6697663"/>
          <p14:tracePt t="19564" x="5721350" y="6697663"/>
          <p14:tracePt t="19580" x="5792788" y="6697663"/>
          <p14:tracePt t="19598" x="5846763" y="6715125"/>
          <p14:tracePt t="19613" x="5899150" y="6715125"/>
          <p14:tracePt t="19630" x="5953125" y="6732588"/>
          <p14:tracePt t="19633" x="5989638" y="6732588"/>
          <p14:tracePt t="19646" x="6024563" y="6732588"/>
          <p14:tracePt t="19666" x="6130925" y="6732588"/>
          <p14:tracePt t="19680" x="6167438" y="6732588"/>
          <p14:tracePt t="19697" x="6238875" y="6732588"/>
          <p14:tracePt t="19713" x="6310313" y="6732588"/>
          <p14:tracePt t="19729" x="6381750" y="6732588"/>
          <p14:tracePt t="19746" x="6453188" y="6732588"/>
          <p14:tracePt t="19763" x="6505575" y="6732588"/>
          <p14:tracePt t="19766" x="6542088" y="6732588"/>
          <p14:tracePt t="19781" x="6613525" y="6732588"/>
          <p14:tracePt t="19800" x="6665913" y="6732588"/>
          <p14:tracePt t="19814" x="6737350" y="6732588"/>
          <p14:tracePt t="19830" x="6791325" y="6732588"/>
          <p14:tracePt t="19846" x="6826250" y="6732588"/>
          <p14:tracePt t="19862" x="6897688" y="6732588"/>
          <p14:tracePt t="19879" x="6951663" y="6732588"/>
          <p14:tracePt t="19896" x="6969125" y="6732588"/>
          <p14:tracePt t="19915" x="7005638" y="6732588"/>
          <p14:tracePt t="19929" x="7023100" y="6732588"/>
          <p14:tracePt t="20015" x="7040563" y="6732588"/>
          <p14:tracePt t="20042" x="7058025" y="6751638"/>
          <p14:tracePt t="20063" x="7077075" y="6751638"/>
          <p14:tracePt t="20070" x="7077075" y="6769100"/>
          <p14:tracePt t="20079" x="7094538" y="6769100"/>
          <p14:tracePt t="20105" x="7146925" y="6786563"/>
          <p14:tracePt t="20114" x="7183438" y="6804025"/>
          <p14:tracePt t="20141" x="7237413" y="6804025"/>
          <p14:tracePt t="20148" x="7254875" y="6804025"/>
          <p14:tracePt t="20164" x="7308850" y="6804025"/>
          <p14:tracePt t="20180" x="7343775" y="6804025"/>
          <p14:tracePt t="20196" x="7361238" y="6804025"/>
          <p14:tracePt t="20214" x="7450138" y="6804025"/>
          <p14:tracePt t="20231" x="7504113" y="6804025"/>
          <p14:tracePt t="20246" x="7539038" y="6804025"/>
          <p14:tracePt t="20262" x="7593013" y="6804025"/>
          <p14:tracePt t="20278" x="7646988" y="6804025"/>
          <p14:tracePt t="20298" x="7681913" y="6804025"/>
          <p14:tracePt t="20312" x="7700963" y="6804025"/>
          <p14:tracePt t="20330" x="7753350" y="6804025"/>
          <p14:tracePt t="20347" x="7807325" y="6804025"/>
          <p14:tracePt t="20362" x="7861300" y="6804025"/>
          <p14:tracePt t="20380" x="7896225" y="6786563"/>
          <p14:tracePt t="20396" x="7931150" y="6751638"/>
          <p14:tracePt t="20413" x="7967663" y="6732588"/>
          <p14:tracePt t="20429" x="8021638" y="6697663"/>
          <p14:tracePt t="20445" x="8074025" y="6662738"/>
          <p14:tracePt t="20461" x="8128000" y="6662738"/>
          <p14:tracePt t="20479" x="8145463" y="6643688"/>
          <p14:tracePt t="20481" x="8181975" y="6643688"/>
          <p14:tracePt t="20495" x="8199438" y="6643688"/>
          <p14:tracePt t="20498" x="8216900" y="6643688"/>
          <p14:tracePt t="20522" x="8270875" y="6643688"/>
          <p14:tracePt t="20531" x="8288338" y="6643688"/>
          <p14:tracePt t="20565" x="8359775" y="6626225"/>
          <p14:tracePt t="20571" x="8359775" y="6608763"/>
          <p14:tracePt t="20583" x="8394700" y="6591300"/>
          <p14:tracePt t="20595" x="8413750" y="6591300"/>
          <p14:tracePt t="20613" x="8448675" y="6554788"/>
          <p14:tracePt t="20629" x="8466138" y="6554788"/>
          <p14:tracePt t="20645" x="8466138" y="6537325"/>
          <p14:tracePt t="20662" x="8485188" y="6502400"/>
          <p14:tracePt t="20679" x="8520113" y="6465888"/>
          <p14:tracePt t="20698" x="8591550" y="6376988"/>
          <p14:tracePt t="20707" x="8609013" y="6305550"/>
          <p14:tracePt t="20715" x="8626475" y="6270625"/>
          <p14:tracePt t="20731" x="8697913" y="6110288"/>
          <p14:tracePt t="20746" x="8786813" y="5861050"/>
          <p14:tracePt t="20762" x="8894763" y="5557838"/>
          <p14:tracePt t="20780" x="9055100" y="5183188"/>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EFCB2-A152-800F-A772-A6D7025D33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032CCC-348B-8661-A4CA-BE988300A2B8}"/>
              </a:ext>
            </a:extLst>
          </p:cNvPr>
          <p:cNvSpPr>
            <a:spLocks noGrp="1"/>
          </p:cNvSpPr>
          <p:nvPr>
            <p:ph type="title"/>
          </p:nvPr>
        </p:nvSpPr>
        <p:spPr>
          <a:xfrm>
            <a:off x="364245" y="2"/>
            <a:ext cx="7886700" cy="809333"/>
          </a:xfrm>
        </p:spPr>
        <p:txBody>
          <a:bodyPr>
            <a:normAutofit/>
          </a:bodyPr>
          <a:lstStyle/>
          <a:p>
            <a:r>
              <a:rPr lang="en-US" altLang="ja-JP" sz="3200">
                <a:latin typeface="Meiryo UI" panose="020B0604030504040204" pitchFamily="50" charset="-128"/>
                <a:ea typeface="Meiryo UI" panose="020B0604030504040204" pitchFamily="50" charset="-128"/>
              </a:rPr>
              <a:t>FAQ</a:t>
            </a:r>
            <a:endParaRPr lang="ja-JP" altLang="en-US" sz="32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83A88D5-3157-8E19-2247-E572E6A60B17}"/>
              </a:ext>
            </a:extLst>
          </p:cNvPr>
          <p:cNvSpPr>
            <a:spLocks noGrp="1"/>
          </p:cNvSpPr>
          <p:nvPr>
            <p:ph type="sldNum" sz="quarter" idx="12"/>
          </p:nvPr>
        </p:nvSpPr>
        <p:spPr/>
        <p:txBody>
          <a:bodyPr/>
          <a:lstStyle/>
          <a:p>
            <a:fld id="{0B87AA90-FF48-4507-93A5-C2E3434CDE52}"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ECCDE39A-2B11-8D9E-8C21-5ACBDC6DF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489" y="77925"/>
            <a:ext cx="354153" cy="354153"/>
          </a:xfrm>
          <a:prstGeom prst="rect">
            <a:avLst/>
          </a:prstGeom>
        </p:spPr>
      </p:pic>
      <p:sp>
        <p:nvSpPr>
          <p:cNvPr id="5" name="テキスト ボックス 3">
            <a:extLst>
              <a:ext uri="{FF2B5EF4-FFF2-40B4-BE49-F238E27FC236}">
                <a16:creationId xmlns:a16="http://schemas.microsoft.com/office/drawing/2014/main" id="{17F19EF9-4974-7F04-03C1-E0A947031501}"/>
              </a:ext>
            </a:extLst>
          </p:cNvPr>
          <p:cNvSpPr txBox="1"/>
          <p:nvPr/>
        </p:nvSpPr>
        <p:spPr>
          <a:xfrm>
            <a:off x="222090" y="1138912"/>
            <a:ext cx="9065580" cy="252889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受講者</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は削除されますか？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⇒受講者</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は年度末に削除されます。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が削除されると修了書はダウンロードできなくなるため、必ずコース修了後にダウンロードいただくようお願いいたします。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2F5597"/>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免状の写真書換えについて不明点があります。どこに相談すればいいでしょうか。写真書換えに必要なものはありますか。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latin typeface="メイリオ" panose="020B0604030504040204" pitchFamily="50" charset="-128"/>
                <a:ea typeface="メイリオ" panose="020B0604030504040204" pitchFamily="50" charset="-128"/>
              </a:rPr>
              <a:t>免状の写真書換え等で（一財）消防試験研究センターに申請手続きする際には、本修了証の添付が必要と</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なります。詳細は同センターのサイト等でご確認ください。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講習実施機関の問合せ窓口</a:t>
            </a:r>
            <a:r>
              <a:rPr lang="en-US" altLang="ja-JP" sz="1400" dirty="0">
                <a:latin typeface="Meiryo UI" panose="020B0604030504040204" pitchFamily="50" charset="-128"/>
                <a:ea typeface="Meiryo UI" panose="020B0604030504040204" pitchFamily="50" charset="-128"/>
              </a:rPr>
              <a:t>】</a:t>
            </a:r>
          </a:p>
          <a:p>
            <a:pPr>
              <a:lnSpc>
                <a:spcPts val="2160"/>
              </a:lnSpc>
            </a:pPr>
            <a:r>
              <a:rPr lang="ja-JP" altLang="en-US" sz="1400" dirty="0">
                <a:latin typeface="Meiryo UI" panose="020B0604030504040204" pitchFamily="50" charset="-128"/>
                <a:ea typeface="Meiryo UI" panose="020B0604030504040204" pitchFamily="50" charset="-128"/>
              </a:rPr>
              <a:t>　　香川県危機管理総局危機管理課（危険物担当）：</a:t>
            </a:r>
            <a:r>
              <a:rPr lang="en-US" altLang="ja-JP" sz="1400" dirty="0">
                <a:latin typeface="Meiryo UI" panose="020B0604030504040204" pitchFamily="50" charset="-128"/>
                <a:ea typeface="Meiryo UI" panose="020B0604030504040204" pitchFamily="50" charset="-128"/>
              </a:rPr>
              <a:t>087-832-3243</a:t>
            </a:r>
          </a:p>
          <a:p>
            <a:pPr>
              <a:buClr>
                <a:schemeClr val="accent1">
                  <a:lumMod val="75000"/>
                </a:schemeClr>
              </a:buClr>
            </a:pPr>
            <a:endParaRPr lang="ja-JP" altLang="en-US" sz="1400" dirty="0">
              <a:latin typeface="Arial" panose="020B0604020202020204" pitchFamily="34" charset="0"/>
            </a:endParaRPr>
          </a:p>
        </p:txBody>
      </p:sp>
    </p:spTree>
    <p:extLst>
      <p:ext uri="{BB962C8B-B14F-4D97-AF65-F5344CB8AC3E}">
        <p14:creationId xmlns:p14="http://schemas.microsoft.com/office/powerpoint/2010/main" val="2148058483"/>
      </p:ext>
    </p:extLst>
  </p:cSld>
  <p:clrMapOvr>
    <a:masterClrMapping/>
  </p:clrMapOvr>
  <mc:AlternateContent xmlns:mc="http://schemas.openxmlformats.org/markup-compatibility/2006" xmlns:p14="http://schemas.microsoft.com/office/powerpoint/2010/main">
    <mc:Choice Requires="p14">
      <p:transition spd="slow" p14:dur="2000" advTm="69274"/>
    </mc:Choice>
    <mc:Fallback xmlns="">
      <p:transition spd="slow" advTm="6927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2A4A8-8E3D-4C4E-9416-6D1CDFEA769D}"/>
              </a:ext>
            </a:extLst>
          </p:cNvPr>
          <p:cNvSpPr>
            <a:spLocks noGrp="1"/>
          </p:cNvSpPr>
          <p:nvPr>
            <p:ph type="title"/>
          </p:nvPr>
        </p:nvSpPr>
        <p:spPr>
          <a:xfrm>
            <a:off x="308433" y="40156"/>
            <a:ext cx="7886700" cy="649942"/>
          </a:xfrm>
        </p:spPr>
        <p:txBody>
          <a:bodyPr>
            <a:normAutofit/>
          </a:bodyPr>
          <a:lstStyle/>
          <a:p>
            <a:r>
              <a:rPr lang="ja-JP" altLang="en-US" sz="3200" kern="100">
                <a:latin typeface="Meiryo UI" panose="020B0604030504040204" pitchFamily="50" charset="-128"/>
                <a:ea typeface="Meiryo UI" panose="020B0604030504040204" pitchFamily="50" charset="-128"/>
                <a:cs typeface="Meiryo UI" panose="020B0604030504040204" pitchFamily="50" charset="-128"/>
              </a:rPr>
              <a:t>お問い合わせ</a:t>
            </a:r>
            <a:endParaRPr lang="ja-JP" altLang="en-US" sz="3200"/>
          </a:p>
        </p:txBody>
      </p:sp>
      <p:sp>
        <p:nvSpPr>
          <p:cNvPr id="4" name="テキスト ボックス 3">
            <a:extLst>
              <a:ext uri="{FF2B5EF4-FFF2-40B4-BE49-F238E27FC236}">
                <a16:creationId xmlns:a16="http://schemas.microsoft.com/office/drawing/2014/main" id="{7C9AC08E-BA75-4094-AED4-72DB5D1DC633}"/>
              </a:ext>
            </a:extLst>
          </p:cNvPr>
          <p:cNvSpPr txBox="1"/>
          <p:nvPr/>
        </p:nvSpPr>
        <p:spPr>
          <a:xfrm>
            <a:off x="267337" y="1139018"/>
            <a:ext cx="9764318" cy="5298886"/>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▼よくある質問はこちらからご確認いただけます。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hlinkClick r:id="" action="ppaction://noaction"/>
              </a:rPr>
              <a:t>https://www.netlearning.co.jp/faq/index.html</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「よくあるご質問」を見ても解決しない問題がございましたら、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ご登録の氏名・メールアドレスおよび受講者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・コース名を記載し、フォームよりお問い合わせください。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（講習実施機関の問合せ窓口）</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rPr>
              <a:t>香川県危機管理総局危機管理課（危険物担当）：</a:t>
            </a:r>
            <a:r>
              <a:rPr lang="en-US" altLang="ja-JP" sz="1600" dirty="0">
                <a:latin typeface="Meiryo UI" panose="020B0604030504040204" pitchFamily="50" charset="-128"/>
                <a:ea typeface="Meiryo UI" panose="020B0604030504040204" pitchFamily="50" charset="-128"/>
              </a:rPr>
              <a:t>087-832-3243</a:t>
            </a:r>
          </a:p>
          <a:p>
            <a:pPr>
              <a:lnSpc>
                <a:spcPts val="216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ラーニングシステム提供元）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株式会社ネットラーニング　　お問合せフォーム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hlinkClick r:id="" action="ppaction://noaction"/>
              </a:rPr>
              <a:t>https://www.netlearning.co.jp/contact/index_course.html</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フォーム送信後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営業日以内に事務局から回答がない場合は、大変お手数ですが、宛先メールアドレスを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ご確認のうえ、再度お問い合わせください。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土・日曜日、祝祭日、年末年始（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）は非営業日となります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dirty="0"/>
          </a:p>
          <a:p>
            <a:r>
              <a:rPr lang="ja-JP" altLang="en-US" dirty="0"/>
              <a:t>　</a:t>
            </a:r>
            <a:endParaRPr kumimoji="1" lang="ja-JP" altLang="en-US" dirty="0"/>
          </a:p>
        </p:txBody>
      </p:sp>
      <p:sp>
        <p:nvSpPr>
          <p:cNvPr id="3" name="スライド番号プレースホルダー 2">
            <a:extLst>
              <a:ext uri="{FF2B5EF4-FFF2-40B4-BE49-F238E27FC236}">
                <a16:creationId xmlns:a16="http://schemas.microsoft.com/office/drawing/2014/main" id="{04E65FE0-B100-477A-94CB-5B4CC42D2328}"/>
              </a:ext>
            </a:extLst>
          </p:cNvPr>
          <p:cNvSpPr>
            <a:spLocks noGrp="1"/>
          </p:cNvSpPr>
          <p:nvPr>
            <p:ph type="sldNum" sz="quarter" idx="12"/>
          </p:nvPr>
        </p:nvSpPr>
        <p:spPr/>
        <p:txBody>
          <a:bodyPr/>
          <a:lstStyle/>
          <a:p>
            <a:fld id="{0B87AA90-FF48-4507-93A5-C2E3434CDE52}" type="slidenum">
              <a:rPr kumimoji="1" lang="ja-JP" altLang="en-US" smtClean="0"/>
              <a:t>31</a:t>
            </a:fld>
            <a:endParaRPr kumimoji="1" lang="ja-JP" altLang="en-US" dirty="0"/>
          </a:p>
        </p:txBody>
      </p:sp>
      <p:pic>
        <p:nvPicPr>
          <p:cNvPr id="6" name="図 5">
            <a:extLst>
              <a:ext uri="{FF2B5EF4-FFF2-40B4-BE49-F238E27FC236}">
                <a16:creationId xmlns:a16="http://schemas.microsoft.com/office/drawing/2014/main" id="{794C5CF2-083B-4C53-B7D4-85EC1280C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157" y="93616"/>
            <a:ext cx="338830" cy="338830"/>
          </a:xfrm>
          <a:prstGeom prst="rect">
            <a:avLst/>
          </a:prstGeom>
        </p:spPr>
      </p:pic>
    </p:spTree>
    <p:extLst>
      <p:ext uri="{BB962C8B-B14F-4D97-AF65-F5344CB8AC3E}">
        <p14:creationId xmlns:p14="http://schemas.microsoft.com/office/powerpoint/2010/main" val="678557285"/>
      </p:ext>
    </p:extLst>
  </p:cSld>
  <p:clrMapOvr>
    <a:masterClrMapping/>
  </p:clrMapOvr>
  <mc:AlternateContent xmlns:mc="http://schemas.openxmlformats.org/markup-compatibility/2006" xmlns:p14="http://schemas.microsoft.com/office/powerpoint/2010/main">
    <mc:Choice Requires="p14">
      <p:transition spd="slow" p14:dur="2000" advTm="24276"/>
    </mc:Choice>
    <mc:Fallback xmlns="">
      <p:transition spd="slow" advTm="242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04270-62F6-454F-8644-B6BB220F5CF6}"/>
              </a:ext>
            </a:extLst>
          </p:cNvPr>
          <p:cNvSpPr>
            <a:spLocks noGrp="1"/>
          </p:cNvSpPr>
          <p:nvPr>
            <p:ph type="title"/>
          </p:nvPr>
        </p:nvSpPr>
        <p:spPr>
          <a:xfrm>
            <a:off x="290751" y="34712"/>
            <a:ext cx="7886700" cy="691887"/>
          </a:xfrm>
        </p:spPr>
        <p:txBody>
          <a:bodyPr>
            <a:normAutofit/>
          </a:bodyPr>
          <a:lstStyle/>
          <a:p>
            <a:r>
              <a:rPr lang="ja-JP" altLang="en-US" sz="3200" kern="100" dirty="0">
                <a:latin typeface="Meiryo UI" panose="020B0604030504040204" pitchFamily="50" charset="-128"/>
                <a:ea typeface="Meiryo UI" panose="020B0604030504040204" pitchFamily="50" charset="-128"/>
              </a:rPr>
              <a:t>ユーザ</a:t>
            </a:r>
            <a:r>
              <a:rPr lang="en-US" altLang="ja-JP" sz="3200" kern="100" dirty="0">
                <a:latin typeface="Meiryo UI" panose="020B0604030504040204" pitchFamily="50" charset="-128"/>
                <a:ea typeface="Meiryo UI" panose="020B0604030504040204" pitchFamily="50" charset="-128"/>
              </a:rPr>
              <a:t>ID</a:t>
            </a:r>
            <a:r>
              <a:rPr lang="ja-JP" altLang="en-US" sz="3200" kern="100" dirty="0">
                <a:latin typeface="Meiryo UI" panose="020B0604030504040204" pitchFamily="50" charset="-128"/>
                <a:ea typeface="Meiryo UI" panose="020B0604030504040204" pitchFamily="50" charset="-128"/>
              </a:rPr>
              <a:t>を発行する①</a:t>
            </a:r>
            <a:endParaRPr lang="ja-JP" altLang="en-US" sz="3200" dirty="0"/>
          </a:p>
        </p:txBody>
      </p:sp>
      <p:pic>
        <p:nvPicPr>
          <p:cNvPr id="5" name="図 4">
            <a:extLst>
              <a:ext uri="{FF2B5EF4-FFF2-40B4-BE49-F238E27FC236}">
                <a16:creationId xmlns:a16="http://schemas.microsoft.com/office/drawing/2014/main" id="{3EEAA7E6-AF3F-494D-8AA6-C9D4D2F1A386}"/>
              </a:ext>
            </a:extLst>
          </p:cNvPr>
          <p:cNvPicPr>
            <a:picLocks noChangeAspect="1"/>
          </p:cNvPicPr>
          <p:nvPr/>
        </p:nvPicPr>
        <p:blipFill rotWithShape="1">
          <a:blip r:embed="rId3"/>
          <a:srcRect t="657"/>
          <a:stretch/>
        </p:blipFill>
        <p:spPr>
          <a:xfrm>
            <a:off x="429330" y="2488568"/>
            <a:ext cx="5076574" cy="3360257"/>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D74B1EB6-BB70-4E10-8CEE-948042987169}"/>
              </a:ext>
            </a:extLst>
          </p:cNvPr>
          <p:cNvSpPr/>
          <p:nvPr/>
        </p:nvSpPr>
        <p:spPr>
          <a:xfrm>
            <a:off x="1393786" y="2840723"/>
            <a:ext cx="2952327" cy="1811175"/>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a:extLst>
              <a:ext uri="{FF2B5EF4-FFF2-40B4-BE49-F238E27FC236}">
                <a16:creationId xmlns:a16="http://schemas.microsoft.com/office/drawing/2014/main" id="{EDEF6C3F-C8F6-4ECB-9598-3A5C8244868D}"/>
              </a:ext>
            </a:extLst>
          </p:cNvPr>
          <p:cNvSpPr/>
          <p:nvPr/>
        </p:nvSpPr>
        <p:spPr>
          <a:xfrm>
            <a:off x="5833705" y="2786869"/>
            <a:ext cx="2946310" cy="1057475"/>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ja-JP" sz="1400" b="1">
              <a:solidFill>
                <a:schemeClr val="tx1"/>
              </a:solidFill>
            </a:endParaRPr>
          </a:p>
          <a:p>
            <a:pPr algn="just">
              <a:defRPr/>
            </a:pPr>
            <a:endParaRPr lang="en-US" altLang="ja-JP" sz="1400" b="1">
              <a:solidFill>
                <a:schemeClr val="tx1"/>
              </a:solidFill>
            </a:endParaRPr>
          </a:p>
          <a:p>
            <a:pPr algn="just">
              <a:defRPr/>
            </a:pPr>
            <a:endParaRPr lang="en-US" altLang="ja-JP" sz="1400" b="1">
              <a:solidFill>
                <a:schemeClr val="tx1"/>
              </a:solidFill>
            </a:endParaRPr>
          </a:p>
          <a:p>
            <a:pPr algn="just">
              <a:defRPr/>
            </a:pPr>
            <a:r>
              <a:rPr lang="ja-JP" altLang="en-US" sz="1400" b="1">
                <a:solidFill>
                  <a:schemeClr val="tx1"/>
                </a:solidFill>
              </a:rPr>
              <a:t>■ログインする</a:t>
            </a:r>
            <a:endParaRPr lang="en-US" altLang="ja-JP" sz="1400">
              <a:solidFill>
                <a:schemeClr val="tx1">
                  <a:lumMod val="75000"/>
                  <a:lumOff val="25000"/>
                </a:schemeClr>
              </a:solidFill>
            </a:endParaRPr>
          </a:p>
          <a:p>
            <a:pPr algn="just">
              <a:defRPr/>
            </a:pPr>
            <a:r>
              <a:rPr lang="ja-JP" altLang="en-US" sz="1400">
                <a:solidFill>
                  <a:schemeClr val="tx1">
                    <a:lumMod val="75000"/>
                    <a:lumOff val="25000"/>
                  </a:schemeClr>
                </a:solidFill>
              </a:rPr>
              <a:t> 企業</a:t>
            </a:r>
            <a:r>
              <a:rPr lang="en-US" altLang="ja-JP" sz="1400">
                <a:solidFill>
                  <a:schemeClr val="tx1">
                    <a:lumMod val="75000"/>
                    <a:lumOff val="25000"/>
                  </a:schemeClr>
                </a:solidFill>
              </a:rPr>
              <a:t>ID</a:t>
            </a:r>
            <a:r>
              <a:rPr lang="ja-JP" altLang="en-US" sz="1400">
                <a:solidFill>
                  <a:schemeClr val="tx1">
                    <a:lumMod val="75000"/>
                    <a:lumOff val="25000"/>
                  </a:schemeClr>
                </a:solidFill>
              </a:rPr>
              <a:t>、パスワードを入力して、</a:t>
            </a:r>
            <a:r>
              <a:rPr lang="ja-JP" altLang="en-US" sz="1400" b="1">
                <a:solidFill>
                  <a:schemeClr val="accent5"/>
                </a:solidFill>
              </a:rPr>
              <a:t>［ログイン］</a:t>
            </a:r>
            <a:r>
              <a:rPr lang="ja-JP" altLang="en-US" sz="1400">
                <a:solidFill>
                  <a:schemeClr val="tx1"/>
                </a:solidFill>
              </a:rPr>
              <a:t>をクリックします。</a:t>
            </a:r>
            <a:endParaRPr lang="en-US" altLang="ja-JP" sz="1400">
              <a:solidFill>
                <a:schemeClr val="tx1"/>
              </a:solidFill>
            </a:endParaRPr>
          </a:p>
          <a:p>
            <a:pPr lvl="0" algn="just">
              <a:defRPr/>
            </a:pPr>
            <a:endParaRPr lang="en-US" altLang="ja-JP" sz="1400">
              <a:solidFill>
                <a:prstClr val="black">
                  <a:lumMod val="75000"/>
                  <a:lumOff val="25000"/>
                </a:prstClr>
              </a:solidFill>
            </a:endParaRPr>
          </a:p>
          <a:p>
            <a:pPr lvl="0" algn="just">
              <a:defRPr/>
            </a:pPr>
            <a:endParaRPr lang="en-US" altLang="ja-JP" sz="1400">
              <a:solidFill>
                <a:prstClr val="black">
                  <a:lumMod val="75000"/>
                  <a:lumOff val="25000"/>
                </a:prstClr>
              </a:solidFill>
            </a:endParaRPr>
          </a:p>
          <a:p>
            <a:pPr lvl="0" algn="just">
              <a:defRPr/>
            </a:pPr>
            <a:endParaRPr lang="en-US" altLang="ja-JP" sz="1400">
              <a:solidFill>
                <a:prstClr val="black">
                  <a:lumMod val="75000"/>
                  <a:lumOff val="25000"/>
                </a:prstClr>
              </a:solidFill>
            </a:endParaRPr>
          </a:p>
        </p:txBody>
      </p:sp>
      <p:cxnSp>
        <p:nvCxnSpPr>
          <p:cNvPr id="7" name="直線矢印コネクタ 6">
            <a:extLst>
              <a:ext uri="{FF2B5EF4-FFF2-40B4-BE49-F238E27FC236}">
                <a16:creationId xmlns:a16="http://schemas.microsoft.com/office/drawing/2014/main" id="{1CE2BAFF-44FC-406E-A67F-7C935C42B198}"/>
              </a:ext>
            </a:extLst>
          </p:cNvPr>
          <p:cNvCxnSpPr>
            <a:cxnSpLocks/>
            <a:stCxn id="6" idx="1"/>
          </p:cNvCxnSpPr>
          <p:nvPr/>
        </p:nvCxnSpPr>
        <p:spPr>
          <a:xfrm flipH="1">
            <a:off x="4438835" y="3315607"/>
            <a:ext cx="1394870" cy="2581"/>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03FDB10B-9714-47D4-8656-D43827B88BC3}"/>
              </a:ext>
            </a:extLst>
          </p:cNvPr>
          <p:cNvSpPr/>
          <p:nvPr/>
        </p:nvSpPr>
        <p:spPr>
          <a:xfrm>
            <a:off x="5614632" y="4607975"/>
            <a:ext cx="3310295" cy="1057473"/>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en-US" sz="1400">
                <a:solidFill>
                  <a:schemeClr val="tx1"/>
                </a:solidFill>
                <a:latin typeface="+mn-ea"/>
              </a:rPr>
              <a:t>すでに</a:t>
            </a:r>
            <a:r>
              <a:rPr lang="en-US" altLang="ja-JP" sz="1400">
                <a:solidFill>
                  <a:schemeClr val="tx1"/>
                </a:solidFill>
                <a:latin typeface="+mn-ea"/>
              </a:rPr>
              <a:t>ID</a:t>
            </a:r>
            <a:r>
              <a:rPr lang="ja-JP" altLang="en-US" sz="1400">
                <a:solidFill>
                  <a:schemeClr val="tx1"/>
                </a:solidFill>
                <a:latin typeface="+mn-ea"/>
              </a:rPr>
              <a:t>発行が完了しており、ユーザ</a:t>
            </a:r>
            <a:r>
              <a:rPr lang="en-US" altLang="ja-JP" sz="1400">
                <a:solidFill>
                  <a:schemeClr val="tx1"/>
                </a:solidFill>
                <a:latin typeface="+mn-ea"/>
              </a:rPr>
              <a:t>ID</a:t>
            </a:r>
            <a:r>
              <a:rPr lang="ja-JP" altLang="en-US" sz="1400">
                <a:solidFill>
                  <a:schemeClr val="tx1"/>
                </a:solidFill>
                <a:latin typeface="+mn-ea"/>
              </a:rPr>
              <a:t>とパスワードをお持ちの方は、ここからマイルームにログインできます。</a:t>
            </a:r>
          </a:p>
        </p:txBody>
      </p:sp>
      <p:cxnSp>
        <p:nvCxnSpPr>
          <p:cNvPr id="9" name="直線矢印コネクタ 8">
            <a:extLst>
              <a:ext uri="{FF2B5EF4-FFF2-40B4-BE49-F238E27FC236}">
                <a16:creationId xmlns:a16="http://schemas.microsoft.com/office/drawing/2014/main" id="{B61E9EAD-D22E-4B1D-A1FD-44996B9E4B52}"/>
              </a:ext>
            </a:extLst>
          </p:cNvPr>
          <p:cNvCxnSpPr>
            <a:cxnSpLocks/>
            <a:stCxn id="8" idx="1"/>
          </p:cNvCxnSpPr>
          <p:nvPr/>
        </p:nvCxnSpPr>
        <p:spPr>
          <a:xfrm flipH="1" flipV="1">
            <a:off x="3693040" y="4889788"/>
            <a:ext cx="1921590" cy="246922"/>
          </a:xfrm>
          <a:prstGeom prst="straightConnector1">
            <a:avLst/>
          </a:prstGeom>
          <a:ln w="127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AC96FEF2-1C0A-4B95-B5A5-27AC02D70C37}"/>
              </a:ext>
            </a:extLst>
          </p:cNvPr>
          <p:cNvSpPr/>
          <p:nvPr/>
        </p:nvSpPr>
        <p:spPr bwMode="auto">
          <a:xfrm>
            <a:off x="520766" y="936564"/>
            <a:ext cx="8193902" cy="1057474"/>
          </a:xfrm>
          <a:prstGeom prst="rect">
            <a:avLst/>
          </a:prstGeom>
          <a:solidFill>
            <a:srgbClr val="E7E6E6">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a:solidFill>
                  <a:schemeClr val="tx1"/>
                </a:solidFill>
                <a:latin typeface="+mn-ea"/>
              </a:rPr>
              <a:t>案内のあった</a:t>
            </a:r>
            <a:r>
              <a:rPr lang="en-US" altLang="ja-JP" sz="1400">
                <a:solidFill>
                  <a:schemeClr val="tx1"/>
                </a:solidFill>
                <a:latin typeface="+mn-ea"/>
              </a:rPr>
              <a:t>URL</a:t>
            </a:r>
            <a:r>
              <a:rPr lang="ja-JP" altLang="en-US" sz="1400">
                <a:solidFill>
                  <a:schemeClr val="tx1"/>
                </a:solidFill>
                <a:latin typeface="+mn-ea"/>
              </a:rPr>
              <a:t>にアクセスいただきますと、こちらの画面に遷移します。</a:t>
            </a:r>
            <a:endParaRPr lang="en-US" altLang="ja-JP" sz="1400">
              <a:solidFill>
                <a:schemeClr val="tx1"/>
              </a:solidFill>
              <a:latin typeface="+mn-ea"/>
            </a:endParaRPr>
          </a:p>
          <a:p>
            <a:r>
              <a:rPr lang="ja-JP" altLang="en-US" sz="1400">
                <a:solidFill>
                  <a:schemeClr val="tx1"/>
                </a:solidFill>
                <a:latin typeface="+mn-ea"/>
              </a:rPr>
              <a:t>ご自身の情報を入力し、</a:t>
            </a:r>
            <a:r>
              <a:rPr lang="en-US" altLang="ja-JP" sz="1400">
                <a:solidFill>
                  <a:schemeClr val="tx1"/>
                </a:solidFill>
                <a:latin typeface="+mn-ea"/>
              </a:rPr>
              <a:t>ID</a:t>
            </a:r>
            <a:r>
              <a:rPr lang="ja-JP" altLang="en-US" sz="1400">
                <a:solidFill>
                  <a:schemeClr val="tx1"/>
                </a:solidFill>
                <a:latin typeface="+mn-ea"/>
              </a:rPr>
              <a:t>を発行します。​</a:t>
            </a:r>
          </a:p>
          <a:p>
            <a:r>
              <a:rPr lang="en-US" altLang="ja-JP" sz="1400">
                <a:solidFill>
                  <a:srgbClr val="FF0000"/>
                </a:solidFill>
                <a:latin typeface="+mn-ea"/>
              </a:rPr>
              <a:t>※ID</a:t>
            </a:r>
            <a:r>
              <a:rPr lang="ja-JP" altLang="en-US" sz="1400">
                <a:solidFill>
                  <a:srgbClr val="FF0000"/>
                </a:solidFill>
                <a:latin typeface="+mn-ea"/>
              </a:rPr>
              <a:t>発行ページの</a:t>
            </a:r>
            <a:r>
              <a:rPr lang="en-US" altLang="ja-JP" sz="1400">
                <a:solidFill>
                  <a:srgbClr val="FF0000"/>
                </a:solidFill>
                <a:latin typeface="+mn-ea"/>
              </a:rPr>
              <a:t>URL</a:t>
            </a:r>
            <a:r>
              <a:rPr lang="ja-JP" altLang="en-US" sz="1400">
                <a:solidFill>
                  <a:srgbClr val="FF0000"/>
                </a:solidFill>
                <a:latin typeface="+mn-ea"/>
              </a:rPr>
              <a:t>、企業</a:t>
            </a:r>
            <a:r>
              <a:rPr lang="en-US" altLang="ja-JP" sz="1400">
                <a:solidFill>
                  <a:srgbClr val="FF0000"/>
                </a:solidFill>
                <a:latin typeface="+mn-ea"/>
              </a:rPr>
              <a:t>ID</a:t>
            </a:r>
            <a:r>
              <a:rPr lang="ja-JP" altLang="en-US" sz="1400">
                <a:solidFill>
                  <a:srgbClr val="FF0000"/>
                </a:solidFill>
                <a:latin typeface="+mn-ea"/>
              </a:rPr>
              <a:t>、パスワードは、お申し込みの講習実施機関（各都道府県等）より</a:t>
            </a:r>
            <a:endParaRPr lang="en-US" altLang="ja-JP" sz="1400">
              <a:solidFill>
                <a:srgbClr val="FF0000"/>
              </a:solidFill>
              <a:latin typeface="+mn-ea"/>
            </a:endParaRPr>
          </a:p>
          <a:p>
            <a:r>
              <a:rPr lang="ja-JP" altLang="en-US" sz="1400">
                <a:solidFill>
                  <a:srgbClr val="FF0000"/>
                </a:solidFill>
                <a:latin typeface="+mn-ea"/>
              </a:rPr>
              <a:t>    別途ご案内があります。</a:t>
            </a:r>
          </a:p>
        </p:txBody>
      </p:sp>
      <p:sp>
        <p:nvSpPr>
          <p:cNvPr id="18" name="正方形/長方形 17">
            <a:extLst>
              <a:ext uri="{FF2B5EF4-FFF2-40B4-BE49-F238E27FC236}">
                <a16:creationId xmlns:a16="http://schemas.microsoft.com/office/drawing/2014/main" id="{41DF7757-D525-4A19-B21F-04F65E3C7500}"/>
              </a:ext>
            </a:extLst>
          </p:cNvPr>
          <p:cNvSpPr/>
          <p:nvPr/>
        </p:nvSpPr>
        <p:spPr bwMode="auto">
          <a:xfrm>
            <a:off x="429332" y="936564"/>
            <a:ext cx="91434" cy="1057474"/>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テキスト ボックス 18">
            <a:extLst>
              <a:ext uri="{FF2B5EF4-FFF2-40B4-BE49-F238E27FC236}">
                <a16:creationId xmlns:a16="http://schemas.microsoft.com/office/drawing/2014/main" id="{0577724A-5162-46CE-A99C-544114A67F8B}"/>
              </a:ext>
            </a:extLst>
          </p:cNvPr>
          <p:cNvSpPr txBox="1"/>
          <p:nvPr/>
        </p:nvSpPr>
        <p:spPr>
          <a:xfrm>
            <a:off x="290751" y="2211569"/>
            <a:ext cx="2646878" cy="276999"/>
          </a:xfrm>
          <a:prstGeom prst="rect">
            <a:avLst/>
          </a:prstGeom>
          <a:noFill/>
        </p:spPr>
        <p:txBody>
          <a:bodyPr vert="horz" wrap="none" rtlCol="0">
            <a:spAutoFit/>
          </a:bodyPr>
          <a:lstStyle/>
          <a:p>
            <a:r>
              <a:rPr kumimoji="1" lang="ja-JP" altLang="en-US" sz="1200"/>
              <a:t>［お客様専用ページログイン画面］</a:t>
            </a:r>
          </a:p>
        </p:txBody>
      </p:sp>
      <p:sp>
        <p:nvSpPr>
          <p:cNvPr id="23" name="テキスト ボックス 22">
            <a:extLst>
              <a:ext uri="{FF2B5EF4-FFF2-40B4-BE49-F238E27FC236}">
                <a16:creationId xmlns:a16="http://schemas.microsoft.com/office/drawing/2014/main" id="{5B2AE693-83B8-460E-9E92-038EB79CB2AD}"/>
              </a:ext>
            </a:extLst>
          </p:cNvPr>
          <p:cNvSpPr txBox="1"/>
          <p:nvPr/>
        </p:nvSpPr>
        <p:spPr>
          <a:xfrm>
            <a:off x="7629785" y="2"/>
            <a:ext cx="1961003" cy="461665"/>
          </a:xfrm>
          <a:prstGeom prst="rect">
            <a:avLst/>
          </a:prstGeom>
          <a:noFill/>
        </p:spPr>
        <p:txBody>
          <a:bodyPr wrap="square" rtlCol="0">
            <a:spAutoFit/>
          </a:bodyPr>
          <a:lstStyle/>
          <a:p>
            <a:r>
              <a:rPr kumimoji="1" lang="en-US" altLang="ja-JP" sz="2400" b="1">
                <a:solidFill>
                  <a:schemeClr val="bg1"/>
                </a:solidFill>
              </a:rPr>
              <a:t>STEP1</a:t>
            </a:r>
            <a:endParaRPr kumimoji="1" lang="ja-JP" altLang="en-US" sz="2400" b="1">
              <a:solidFill>
                <a:schemeClr val="bg1"/>
              </a:solidFill>
            </a:endParaRPr>
          </a:p>
        </p:txBody>
      </p:sp>
      <p:sp>
        <p:nvSpPr>
          <p:cNvPr id="16" name="スライド番号プレースホルダー 15">
            <a:extLst>
              <a:ext uri="{FF2B5EF4-FFF2-40B4-BE49-F238E27FC236}">
                <a16:creationId xmlns:a16="http://schemas.microsoft.com/office/drawing/2014/main" id="{7936F65B-ACDB-419B-A413-C78EBB2E6BF5}"/>
              </a:ext>
            </a:extLst>
          </p:cNvPr>
          <p:cNvSpPr>
            <a:spLocks noGrp="1"/>
          </p:cNvSpPr>
          <p:nvPr>
            <p:ph type="sldNum" sz="quarter" idx="12"/>
          </p:nvPr>
        </p:nvSpPr>
        <p:spPr/>
        <p:txBody>
          <a:bodyPr/>
          <a:lstStyle/>
          <a:p>
            <a:fld id="{0B87AA90-FF48-4507-93A5-C2E3434CDE52}" type="slidenum">
              <a:rPr kumimoji="1" lang="ja-JP" altLang="en-US" smtClean="0"/>
              <a:t>4</a:t>
            </a:fld>
            <a:endParaRPr kumimoji="1" lang="ja-JP" altLang="en-US"/>
          </a:p>
        </p:txBody>
      </p:sp>
      <p:pic>
        <p:nvPicPr>
          <p:cNvPr id="20" name="図 19">
            <a:extLst>
              <a:ext uri="{FF2B5EF4-FFF2-40B4-BE49-F238E27FC236}">
                <a16:creationId xmlns:a16="http://schemas.microsoft.com/office/drawing/2014/main" id="{C8DF257A-AE7C-4A76-BD08-55859B7FEB49}"/>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653372" y="4269581"/>
            <a:ext cx="365125" cy="365125"/>
          </a:xfrm>
          <a:prstGeom prst="rect">
            <a:avLst/>
          </a:prstGeom>
        </p:spPr>
      </p:pic>
    </p:spTree>
    <p:extLst>
      <p:ext uri="{BB962C8B-B14F-4D97-AF65-F5344CB8AC3E}">
        <p14:creationId xmlns:p14="http://schemas.microsoft.com/office/powerpoint/2010/main" val="2095566117"/>
      </p:ext>
    </p:extLst>
  </p:cSld>
  <p:clrMapOvr>
    <a:masterClrMapping/>
  </p:clrMapOvr>
  <mc:AlternateContent xmlns:mc="http://schemas.openxmlformats.org/markup-compatibility/2006" xmlns:p14="http://schemas.microsoft.com/office/powerpoint/2010/main">
    <mc:Choice Requires="p14">
      <p:transition spd="slow" p14:dur="2000" advTm="50462"/>
    </mc:Choice>
    <mc:Fallback xmlns="">
      <p:transition spd="slow" advTm="50462"/>
    </mc:Fallback>
  </mc:AlternateContent>
  <p:extLst>
    <p:ext uri="{3A86A75C-4F4B-4683-9AE1-C65F6400EC91}">
      <p14:laserTraceLst xmlns:p14="http://schemas.microsoft.com/office/powerpoint/2010/main">
        <p14:tracePtLst>
          <p14:tracePt t="14196" x="7931150" y="409575"/>
          <p14:tracePt t="14209" x="7593013" y="747713"/>
          <p14:tracePt t="14226" x="7200900" y="1085850"/>
          <p14:tracePt t="14237" x="7040563" y="1246188"/>
          <p14:tracePt t="14251" x="6594475" y="1603375"/>
          <p14:tracePt t="14269" x="6273800" y="1870075"/>
          <p14:tracePt t="14272" x="6149975" y="1978025"/>
          <p14:tracePt t="14293" x="5953125" y="2208213"/>
          <p14:tracePt t="14305" x="5829300" y="2439988"/>
          <p14:tracePt t="14317" x="5738813" y="2600325"/>
          <p14:tracePt t="14319" x="5668963" y="2760663"/>
          <p14:tracePt t="14333" x="5597525" y="2886075"/>
          <p14:tracePt t="14336" x="5526088" y="2974975"/>
          <p14:tracePt t="14351" x="5437188" y="3135313"/>
          <p14:tracePt t="14367" x="5365750" y="3224213"/>
          <p14:tracePt t="14383" x="5276850" y="3295650"/>
          <p14:tracePt t="14400" x="5205413" y="3402013"/>
          <p14:tracePt t="14417" x="5114925" y="3544888"/>
          <p14:tracePt t="14436" x="5045075" y="3687763"/>
          <p14:tracePt t="14440" x="4991100" y="3776663"/>
          <p14:tracePt t="14453" x="4865688" y="4025900"/>
          <p14:tracePt t="14467" x="4741863" y="4310063"/>
          <p14:tracePt t="14484" x="4598988" y="4524375"/>
          <p14:tracePt t="14500" x="4527550" y="4630738"/>
          <p14:tracePt t="14517" x="4438650" y="4721225"/>
          <p14:tracePt t="14533" x="4367213" y="4791075"/>
          <p14:tracePt t="14553" x="4224338" y="4916488"/>
          <p14:tracePt t="14569" x="4152900" y="4970463"/>
          <p14:tracePt t="14584" x="4117975" y="4987925"/>
          <p14:tracePt t="14586" x="4081463" y="5022850"/>
          <p14:tracePt t="14602" x="4010025" y="5094288"/>
          <p14:tracePt t="14613" x="3975100" y="5111750"/>
          <p14:tracePt t="14616" x="3938588" y="5130800"/>
          <p14:tracePt t="14630" x="3903663" y="5148263"/>
          <p14:tracePt t="14639" x="3832225" y="5148263"/>
          <p14:tracePt t="14650" x="3778250" y="5148263"/>
          <p14:tracePt t="14667" x="3654425" y="5148263"/>
          <p14:tracePt t="14685" x="3546475" y="5148263"/>
          <p14:tracePt t="14688" x="3457575" y="5148263"/>
          <p14:tracePt t="14715" x="3244850" y="5165725"/>
          <p14:tracePt t="14726" x="3136900" y="5165725"/>
          <p14:tracePt t="14738" x="3048000" y="5165725"/>
          <p14:tracePt t="14750" x="2833688" y="5165725"/>
          <p14:tracePt t="14767" x="2638425" y="5200650"/>
          <p14:tracePt t="14783" x="2478088" y="5200650"/>
          <p14:tracePt t="14803" x="2335213" y="5200650"/>
          <p14:tracePt t="14806" x="2263775" y="5200650"/>
          <p14:tracePt t="14812" x="2174875" y="5165725"/>
          <p14:tracePt t="14827" x="2085975" y="5111750"/>
          <p14:tracePt t="14838" x="2049463" y="5094288"/>
          <p14:tracePt t="14851" x="1960563" y="5040313"/>
          <p14:tracePt t="14867" x="1906588" y="5005388"/>
          <p14:tracePt t="14884" x="1871663" y="4951413"/>
          <p14:tracePt t="14900" x="1854200" y="4899025"/>
          <p14:tracePt t="14918" x="1854200" y="4862513"/>
          <p14:tracePt t="14934" x="1854200" y="4791075"/>
          <p14:tracePt t="14951" x="1854200" y="4721225"/>
          <p14:tracePt t="14954" x="1854200" y="4684713"/>
          <p14:tracePt t="14966" x="1854200" y="4649788"/>
          <p14:tracePt t="14984" x="1871663" y="4560888"/>
          <p14:tracePt t="15000" x="1889125" y="4489450"/>
          <p14:tracePt t="15017" x="1943100" y="4418013"/>
          <p14:tracePt t="15033" x="2014538" y="4329113"/>
          <p14:tracePt t="15049" x="2103438" y="4240213"/>
          <p14:tracePt t="15068" x="2209800" y="4132263"/>
          <p14:tracePt t="15083" x="2246313" y="4114800"/>
          <p14:tracePt t="15085" x="2281238" y="4097338"/>
          <p14:tracePt t="15109" x="2389188" y="4025900"/>
          <p14:tracePt t="15125" x="2441575" y="4025900"/>
          <p14:tracePt t="15138" x="2549525" y="3989388"/>
          <p14:tracePt t="15150" x="2655888" y="3971925"/>
          <p14:tracePt t="15166" x="2762250" y="3937000"/>
          <p14:tracePt t="15182" x="2922588" y="3937000"/>
          <p14:tracePt t="15201" x="3154363" y="3971925"/>
          <p14:tracePt t="15204" x="3244850" y="4025900"/>
          <p14:tracePt t="15215" x="3351213" y="4043363"/>
          <p14:tracePt t="15232" x="3494088" y="4168775"/>
          <p14:tracePt t="15249" x="3565525" y="4240213"/>
          <p14:tracePt t="15265" x="3636963" y="4292600"/>
          <p14:tracePt t="15284" x="3725863" y="4346575"/>
          <p14:tracePt t="15298" x="3797300" y="4418013"/>
          <p14:tracePt t="15316" x="3849688" y="4506913"/>
          <p14:tracePt t="15335" x="3957638" y="4613275"/>
          <p14:tracePt t="15350" x="3975100" y="4649788"/>
          <p14:tracePt t="15352" x="3992563" y="4684713"/>
          <p14:tracePt t="15366" x="4064000" y="4756150"/>
          <p14:tracePt t="15384" x="4081463" y="4827588"/>
          <p14:tracePt t="15399" x="4098925" y="4899025"/>
          <p14:tracePt t="15416" x="4098925" y="4951413"/>
          <p14:tracePt t="15432" x="4098925" y="5005388"/>
          <p14:tracePt t="15450" x="4064000" y="5059363"/>
          <p14:tracePt t="15465" x="3975100" y="5111750"/>
          <p14:tracePt t="15482" x="3903663" y="5148263"/>
          <p14:tracePt t="15499" x="3832225" y="5165725"/>
          <p14:tracePt t="15515" x="3778250" y="5165725"/>
          <p14:tracePt t="15532" x="3725863" y="5165725"/>
          <p14:tracePt t="15550" x="3706813" y="5165725"/>
          <p14:tracePt t="15569" x="3689350" y="5165725"/>
          <p14:tracePt t="15584" x="3654425" y="5183188"/>
          <p14:tracePt t="15599" x="3636963" y="5183188"/>
          <p14:tracePt t="15602" x="3617913" y="5183188"/>
          <p14:tracePt t="15616" x="3600450" y="5183188"/>
          <p14:tracePt t="15641" x="3565525" y="5183188"/>
          <p14:tracePt t="15644" x="3546475" y="5183188"/>
          <p14:tracePt t="15652" x="3546475" y="5200650"/>
          <p14:tracePt t="15665" x="3529013" y="5200650"/>
          <p14:tracePt t="15667" x="3511550" y="5200650"/>
          <p14:tracePt t="15682" x="3475038" y="5200650"/>
          <p14:tracePt t="15699" x="3440113" y="5219700"/>
          <p14:tracePt t="15720" x="3405188" y="5237163"/>
          <p14:tracePt t="15736" x="3333750" y="5254625"/>
          <p14:tracePt t="15748" x="3262313" y="5291138"/>
          <p14:tracePt t="15765" x="3190875" y="5308600"/>
          <p14:tracePt t="15769" x="3154363" y="5326063"/>
          <p14:tracePt t="15782" x="3136900" y="5326063"/>
          <p14:tracePt t="15799" x="3119438" y="5360988"/>
          <p14:tracePt t="15802" x="3101975" y="5380038"/>
          <p14:tracePt t="15815" x="3065463" y="5380038"/>
          <p14:tracePt t="15818" x="3048000" y="5380038"/>
          <p14:tracePt t="15833" x="2994025" y="5397500"/>
          <p14:tracePt t="15850" x="2959100" y="5397500"/>
          <p14:tracePt t="15866" x="2922588" y="5397500"/>
          <p14:tracePt t="15881" x="2870200" y="5397500"/>
          <p14:tracePt t="15898" x="2851150" y="5397500"/>
          <p14:tracePt t="15916" x="2816225" y="5397500"/>
          <p14:tracePt t="15932" x="2762250" y="5397500"/>
          <p14:tracePt t="15948" x="2690813" y="5380038"/>
          <p14:tracePt t="15966" x="2620963" y="5326063"/>
          <p14:tracePt t="15971" x="2584450" y="5272088"/>
          <p14:tracePt t="15978" x="2549525" y="5237163"/>
          <p14:tracePt t="15984" x="2513013" y="5200650"/>
          <p14:tracePt t="15998" x="2478088" y="5148263"/>
          <p14:tracePt t="16016" x="2389188" y="5005388"/>
          <p14:tracePt t="16032" x="2370138" y="4899025"/>
          <p14:tracePt t="16048" x="2352675" y="4738688"/>
          <p14:tracePt t="16065" x="2352675" y="4667250"/>
          <p14:tracePt t="16082" x="2352675" y="4595813"/>
          <p14:tracePt t="16108" x="2335213" y="4470400"/>
          <p14:tracePt t="16116" x="2335213" y="4452938"/>
          <p14:tracePt t="16136" x="2335213" y="4381500"/>
          <p14:tracePt t="16145" x="2335213" y="4364038"/>
          <p14:tracePt t="16153" x="2335213" y="4329113"/>
          <p14:tracePt t="16165" x="2335213" y="4310063"/>
          <p14:tracePt t="16183" x="2335213" y="4275138"/>
          <p14:tracePt t="16198" x="2352675" y="4257675"/>
          <p14:tracePt t="16216" x="2389188" y="4149725"/>
          <p14:tracePt t="16232" x="2513013" y="3811588"/>
          <p14:tracePt t="16248" x="2833688" y="3349625"/>
          <p14:tracePt t="16265" x="3262313" y="2725738"/>
          <p14:tracePt t="16281" x="3797300" y="1870075"/>
          <p14:tracePt t="16298" x="4295775" y="836613"/>
          <p14:tracePt t="27767" x="9072563" y="320675"/>
          <p14:tracePt t="27778" x="9055100" y="374650"/>
          <p14:tracePt t="27792" x="9055100" y="481013"/>
          <p14:tracePt t="27809" x="9055100" y="534988"/>
          <p14:tracePt t="27831" x="9055100" y="658813"/>
          <p14:tracePt t="27849" x="9055100" y="765175"/>
          <p14:tracePt t="27863" x="9126538" y="9080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1D2ADC4-8409-68D2-BF4B-406B33D81F6E}"/>
              </a:ext>
            </a:extLst>
          </p:cNvPr>
          <p:cNvPicPr>
            <a:picLocks noChangeAspect="1"/>
          </p:cNvPicPr>
          <p:nvPr/>
        </p:nvPicPr>
        <p:blipFill>
          <a:blip r:embed="rId3"/>
          <a:stretch>
            <a:fillRect/>
          </a:stretch>
        </p:blipFill>
        <p:spPr>
          <a:xfrm>
            <a:off x="186257" y="2104242"/>
            <a:ext cx="6745231" cy="3784801"/>
          </a:xfrm>
          <a:prstGeom prst="rect">
            <a:avLst/>
          </a:prstGeom>
        </p:spPr>
      </p:pic>
      <p:sp>
        <p:nvSpPr>
          <p:cNvPr id="2" name="タイトル 1">
            <a:extLst>
              <a:ext uri="{FF2B5EF4-FFF2-40B4-BE49-F238E27FC236}">
                <a16:creationId xmlns:a16="http://schemas.microsoft.com/office/drawing/2014/main" id="{95804270-62F6-454F-8644-B6BB220F5CF6}"/>
              </a:ext>
            </a:extLst>
          </p:cNvPr>
          <p:cNvSpPr>
            <a:spLocks noGrp="1"/>
          </p:cNvSpPr>
          <p:nvPr>
            <p:ph type="title"/>
          </p:nvPr>
        </p:nvSpPr>
        <p:spPr>
          <a:xfrm>
            <a:off x="270233" y="31020"/>
            <a:ext cx="7886700" cy="691887"/>
          </a:xfrm>
        </p:spPr>
        <p:txBody>
          <a:bodyPr>
            <a:normAutofit/>
          </a:bodyPr>
          <a:lstStyle/>
          <a:p>
            <a:r>
              <a:rPr lang="ja-JP" altLang="en-US" sz="3200" kern="100" dirty="0">
                <a:latin typeface="Meiryo UI" panose="020B0604030504040204" pitchFamily="50" charset="-128"/>
                <a:ea typeface="Meiryo UI" panose="020B0604030504040204" pitchFamily="50" charset="-128"/>
              </a:rPr>
              <a:t>ユーザ</a:t>
            </a:r>
            <a:r>
              <a:rPr lang="en-US" altLang="ja-JP" sz="3200" kern="100" dirty="0">
                <a:latin typeface="Meiryo UI" panose="020B0604030504040204" pitchFamily="50" charset="-128"/>
                <a:ea typeface="Meiryo UI" panose="020B0604030504040204" pitchFamily="50" charset="-128"/>
              </a:rPr>
              <a:t>ID</a:t>
            </a:r>
            <a:r>
              <a:rPr lang="ja-JP" altLang="en-US" sz="3200" kern="100" dirty="0">
                <a:latin typeface="Meiryo UI" panose="020B0604030504040204" pitchFamily="50" charset="-128"/>
                <a:ea typeface="Meiryo UI" panose="020B0604030504040204" pitchFamily="50" charset="-128"/>
              </a:rPr>
              <a:t>を発行する②（利用規約への同意）</a:t>
            </a:r>
            <a:endParaRPr lang="ja-JP" altLang="en-US" sz="3200" dirty="0"/>
          </a:p>
        </p:txBody>
      </p:sp>
      <p:grpSp>
        <p:nvGrpSpPr>
          <p:cNvPr id="5" name="グループ化 4">
            <a:extLst>
              <a:ext uri="{FF2B5EF4-FFF2-40B4-BE49-F238E27FC236}">
                <a16:creationId xmlns:a16="http://schemas.microsoft.com/office/drawing/2014/main" id="{92F33314-B8DD-498A-B075-3C290C0A7969}"/>
              </a:ext>
            </a:extLst>
          </p:cNvPr>
          <p:cNvGrpSpPr/>
          <p:nvPr/>
        </p:nvGrpSpPr>
        <p:grpSpPr>
          <a:xfrm>
            <a:off x="402763" y="989520"/>
            <a:ext cx="8350685" cy="504056"/>
            <a:chOff x="429330" y="1131623"/>
            <a:chExt cx="8350685" cy="504056"/>
          </a:xfrm>
        </p:grpSpPr>
        <p:sp>
          <p:nvSpPr>
            <p:cNvPr id="17" name="正方形/長方形 16">
              <a:extLst>
                <a:ext uri="{FF2B5EF4-FFF2-40B4-BE49-F238E27FC236}">
                  <a16:creationId xmlns:a16="http://schemas.microsoft.com/office/drawing/2014/main" id="{AC96FEF2-1C0A-4B95-B5A5-27AC02D70C37}"/>
                </a:ext>
              </a:extLst>
            </p:cNvPr>
            <p:cNvSpPr/>
            <p:nvPr/>
          </p:nvSpPr>
          <p:spPr bwMode="auto">
            <a:xfrm>
              <a:off x="429330" y="1131623"/>
              <a:ext cx="8350685"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defRPr/>
              </a:pPr>
              <a:r>
                <a:rPr lang="ja-JP" altLang="en-US" sz="1400" dirty="0">
                  <a:solidFill>
                    <a:schemeClr val="tx1"/>
                  </a:solidFill>
                </a:rPr>
                <a:t>利用規約が表示されます。</a:t>
              </a:r>
              <a:endParaRPr lang="en-US" altLang="ja-JP" sz="1400" dirty="0">
                <a:solidFill>
                  <a:schemeClr val="tx1"/>
                </a:solidFill>
              </a:endParaRPr>
            </a:p>
            <a:p>
              <a:pPr>
                <a:lnSpc>
                  <a:spcPct val="110000"/>
                </a:lnSpc>
                <a:defRPr/>
              </a:pPr>
              <a:r>
                <a:rPr lang="en-US" altLang="ja-JP" sz="1400" dirty="0">
                  <a:solidFill>
                    <a:srgbClr val="FF0000"/>
                  </a:solidFill>
                </a:rPr>
                <a:t>※</a:t>
              </a:r>
              <a:r>
                <a:rPr lang="ja-JP" altLang="en-US" sz="1400" dirty="0">
                  <a:solidFill>
                    <a:srgbClr val="FF0000"/>
                  </a:solidFill>
                </a:rPr>
                <a:t>下の画面例は一例であり、実際に表示される項目とは異なる場合があります。</a:t>
              </a:r>
              <a:endParaRPr lang="en-US" altLang="ja-JP" sz="1400" dirty="0">
                <a:solidFill>
                  <a:srgbClr val="FF0000"/>
                </a:solidFill>
              </a:endParaRPr>
            </a:p>
          </p:txBody>
        </p:sp>
        <p:sp>
          <p:nvSpPr>
            <p:cNvPr id="18" name="正方形/長方形 17">
              <a:extLst>
                <a:ext uri="{FF2B5EF4-FFF2-40B4-BE49-F238E27FC236}">
                  <a16:creationId xmlns:a16="http://schemas.microsoft.com/office/drawing/2014/main" id="{41DF7757-D525-4A19-B21F-04F65E3C7500}"/>
                </a:ext>
              </a:extLst>
            </p:cNvPr>
            <p:cNvSpPr/>
            <p:nvPr/>
          </p:nvSpPr>
          <p:spPr bwMode="auto">
            <a:xfrm>
              <a:off x="429330" y="1131623"/>
              <a:ext cx="46926" cy="504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0" name="正方形/長方形 19">
            <a:extLst>
              <a:ext uri="{FF2B5EF4-FFF2-40B4-BE49-F238E27FC236}">
                <a16:creationId xmlns:a16="http://schemas.microsoft.com/office/drawing/2014/main" id="{82B67E6F-980B-43CD-88BB-BC88BA5EA2A0}"/>
              </a:ext>
            </a:extLst>
          </p:cNvPr>
          <p:cNvSpPr/>
          <p:nvPr/>
        </p:nvSpPr>
        <p:spPr>
          <a:xfrm>
            <a:off x="5814880" y="2565650"/>
            <a:ext cx="3051233" cy="2450235"/>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dirty="0">
                <a:solidFill>
                  <a:schemeClr val="tx1"/>
                </a:solidFill>
                <a:latin typeface="+mn-ea"/>
              </a:rPr>
              <a:t>■必ず規約内容をご確認いただき、同意いただいた上で登録手続きを行ってください。</a:t>
            </a:r>
            <a:endParaRPr lang="en-US" altLang="ja-JP" sz="1400" b="1" dirty="0">
              <a:solidFill>
                <a:schemeClr val="tx1"/>
              </a:solidFill>
              <a:latin typeface="+mn-ea"/>
            </a:endParaRPr>
          </a:p>
          <a:p>
            <a:pPr algn="just" eaLnBrk="1" hangingPunct="1">
              <a:defRPr/>
            </a:pPr>
            <a:endParaRPr lang="en-US" altLang="ja-JP" sz="1400" b="1" dirty="0">
              <a:solidFill>
                <a:schemeClr val="tx1"/>
              </a:solidFill>
              <a:latin typeface="+mn-ea"/>
            </a:endParaRPr>
          </a:p>
          <a:p>
            <a:pPr algn="just" eaLnBrk="1" hangingPunct="1">
              <a:lnSpc>
                <a:spcPct val="120000"/>
              </a:lnSpc>
              <a:defRPr/>
            </a:pPr>
            <a:r>
              <a:rPr lang="ja-JP" altLang="en-US" sz="1400" b="1" dirty="0">
                <a:solidFill>
                  <a:schemeClr val="accent5"/>
                </a:solidFill>
                <a:latin typeface="+mn-ea"/>
              </a:rPr>
              <a:t>［同意する］</a:t>
            </a:r>
            <a:r>
              <a:rPr lang="ja-JP" altLang="en-US" sz="1400" dirty="0">
                <a:solidFill>
                  <a:schemeClr val="tx1"/>
                </a:solidFill>
                <a:latin typeface="+mn-ea"/>
              </a:rPr>
              <a:t>をクリックすると</a:t>
            </a:r>
            <a:endParaRPr lang="en-US" altLang="ja-JP" sz="1400" dirty="0">
              <a:solidFill>
                <a:schemeClr val="tx1"/>
              </a:solidFill>
              <a:latin typeface="+mn-ea"/>
            </a:endParaRPr>
          </a:p>
          <a:p>
            <a:pPr algn="just" eaLnBrk="1" hangingPunct="1">
              <a:lnSpc>
                <a:spcPct val="120000"/>
              </a:lnSpc>
              <a:defRPr/>
            </a:pPr>
            <a:r>
              <a:rPr lang="ja-JP" altLang="en-US" sz="1400" dirty="0">
                <a:solidFill>
                  <a:schemeClr val="tx1"/>
                </a:solidFill>
                <a:latin typeface="+mn-ea"/>
              </a:rPr>
              <a:t>個人情報入力画面へ遷移します。</a:t>
            </a:r>
            <a:endParaRPr lang="en-US" altLang="ja-JP" sz="1400" dirty="0">
              <a:solidFill>
                <a:schemeClr val="tx1"/>
              </a:solidFill>
              <a:latin typeface="+mn-ea"/>
            </a:endParaRPr>
          </a:p>
        </p:txBody>
      </p:sp>
      <p:sp>
        <p:nvSpPr>
          <p:cNvPr id="21" name="正方形/長方形 20">
            <a:extLst>
              <a:ext uri="{FF2B5EF4-FFF2-40B4-BE49-F238E27FC236}">
                <a16:creationId xmlns:a16="http://schemas.microsoft.com/office/drawing/2014/main" id="{DCF335FB-F2FA-478F-856E-9807C1CB7786}"/>
              </a:ext>
            </a:extLst>
          </p:cNvPr>
          <p:cNvSpPr/>
          <p:nvPr/>
        </p:nvSpPr>
        <p:spPr>
          <a:xfrm>
            <a:off x="2915667" y="5384839"/>
            <a:ext cx="727969" cy="370198"/>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游ゴシック 本文"/>
              <a:ea typeface="ＭＳ Ｐゴシック" panose="020B0600070205080204" pitchFamily="50" charset="-128"/>
            </a:endParaRPr>
          </a:p>
        </p:txBody>
      </p:sp>
      <p:cxnSp>
        <p:nvCxnSpPr>
          <p:cNvPr id="22" name="直線矢印コネクタ 21">
            <a:extLst>
              <a:ext uri="{FF2B5EF4-FFF2-40B4-BE49-F238E27FC236}">
                <a16:creationId xmlns:a16="http://schemas.microsoft.com/office/drawing/2014/main" id="{3D45037D-3DC9-48A7-B683-59E6B7C55A86}"/>
              </a:ext>
            </a:extLst>
          </p:cNvPr>
          <p:cNvCxnSpPr>
            <a:cxnSpLocks/>
            <a:stCxn id="20" idx="1"/>
            <a:endCxn id="21" idx="3"/>
          </p:cNvCxnSpPr>
          <p:nvPr/>
        </p:nvCxnSpPr>
        <p:spPr>
          <a:xfrm flipH="1">
            <a:off x="3643636" y="3790768"/>
            <a:ext cx="2171244" cy="177917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ECB9407D-BE3D-4747-B344-459FFB578229}"/>
              </a:ext>
            </a:extLst>
          </p:cNvPr>
          <p:cNvSpPr txBox="1"/>
          <p:nvPr/>
        </p:nvSpPr>
        <p:spPr>
          <a:xfrm>
            <a:off x="270233" y="1827243"/>
            <a:ext cx="1415772" cy="276999"/>
          </a:xfrm>
          <a:prstGeom prst="rect">
            <a:avLst/>
          </a:prstGeom>
          <a:noFill/>
        </p:spPr>
        <p:txBody>
          <a:bodyPr wrap="none" rtlCol="0">
            <a:spAutoFit/>
          </a:bodyPr>
          <a:lstStyle/>
          <a:p>
            <a:r>
              <a:rPr kumimoji="1" lang="ja-JP" altLang="en-US" sz="1200" dirty="0">
                <a:latin typeface="游ゴシック" panose="020B0400000000000000" pitchFamily="50" charset="-128"/>
                <a:ea typeface="游ゴシック" panose="020B0400000000000000" pitchFamily="50" charset="-128"/>
              </a:rPr>
              <a:t>［利用規約画面］</a:t>
            </a:r>
          </a:p>
        </p:txBody>
      </p:sp>
      <p:sp>
        <p:nvSpPr>
          <p:cNvPr id="12" name="テキスト ボックス 11">
            <a:extLst>
              <a:ext uri="{FF2B5EF4-FFF2-40B4-BE49-F238E27FC236}">
                <a16:creationId xmlns:a16="http://schemas.microsoft.com/office/drawing/2014/main" id="{478CEA98-A355-4A10-8A17-5041ABDCA264}"/>
              </a:ext>
            </a:extLst>
          </p:cNvPr>
          <p:cNvSpPr txBox="1"/>
          <p:nvPr/>
        </p:nvSpPr>
        <p:spPr>
          <a:xfrm>
            <a:off x="7629785" y="2"/>
            <a:ext cx="1961003" cy="461665"/>
          </a:xfrm>
          <a:prstGeom prst="rect">
            <a:avLst/>
          </a:prstGeom>
          <a:noFill/>
        </p:spPr>
        <p:txBody>
          <a:bodyPr wrap="square" rtlCol="0">
            <a:spAutoFit/>
          </a:bodyPr>
          <a:lstStyle/>
          <a:p>
            <a:r>
              <a:rPr kumimoji="1" lang="en-US" altLang="ja-JP" sz="2400" b="1">
                <a:solidFill>
                  <a:schemeClr val="bg1"/>
                </a:solidFill>
              </a:rPr>
              <a:t>STEP1</a:t>
            </a:r>
            <a:endParaRPr kumimoji="1" lang="ja-JP" altLang="en-US" sz="2400" b="1">
              <a:solidFill>
                <a:schemeClr val="bg1"/>
              </a:solidFill>
            </a:endParaRPr>
          </a:p>
        </p:txBody>
      </p:sp>
      <p:sp>
        <p:nvSpPr>
          <p:cNvPr id="4" name="スライド番号プレースホルダー 3">
            <a:extLst>
              <a:ext uri="{FF2B5EF4-FFF2-40B4-BE49-F238E27FC236}">
                <a16:creationId xmlns:a16="http://schemas.microsoft.com/office/drawing/2014/main" id="{15A29A3B-0494-4309-8803-6C821CF5DD3D}"/>
              </a:ext>
            </a:extLst>
          </p:cNvPr>
          <p:cNvSpPr>
            <a:spLocks noGrp="1"/>
          </p:cNvSpPr>
          <p:nvPr>
            <p:ph type="sldNum" sz="quarter" idx="12"/>
          </p:nvPr>
        </p:nvSpPr>
        <p:spPr/>
        <p:txBody>
          <a:bodyPr/>
          <a:lstStyle/>
          <a:p>
            <a:fld id="{0B87AA90-FF48-4507-93A5-C2E3434CDE52}" type="slidenum">
              <a:rPr kumimoji="1" lang="ja-JP" altLang="en-US" smtClean="0"/>
              <a:t>5</a:t>
            </a:fld>
            <a:endParaRPr kumimoji="1" lang="ja-JP" altLang="en-US"/>
          </a:p>
        </p:txBody>
      </p:sp>
      <p:pic>
        <p:nvPicPr>
          <p:cNvPr id="13" name="図 12">
            <a:extLst>
              <a:ext uri="{FF2B5EF4-FFF2-40B4-BE49-F238E27FC236}">
                <a16:creationId xmlns:a16="http://schemas.microsoft.com/office/drawing/2014/main" id="{1E27784D-939B-441F-AD13-0395576DCF3C}"/>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344465" y="5389912"/>
            <a:ext cx="365125" cy="365125"/>
          </a:xfrm>
          <a:prstGeom prst="rect">
            <a:avLst/>
          </a:prstGeom>
        </p:spPr>
      </p:pic>
    </p:spTree>
    <p:extLst>
      <p:ext uri="{BB962C8B-B14F-4D97-AF65-F5344CB8AC3E}">
        <p14:creationId xmlns:p14="http://schemas.microsoft.com/office/powerpoint/2010/main" val="1714368072"/>
      </p:ext>
    </p:extLst>
  </p:cSld>
  <p:clrMapOvr>
    <a:masterClrMapping/>
  </p:clrMapOvr>
  <mc:AlternateContent xmlns:mc="http://schemas.openxmlformats.org/markup-compatibility/2006" xmlns:p14="http://schemas.microsoft.com/office/powerpoint/2010/main">
    <mc:Choice Requires="p14">
      <p:transition spd="slow" p14:dur="2000" advTm="12408"/>
    </mc:Choice>
    <mc:Fallback xmlns="">
      <p:transition spd="slow" advTm="124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D61FDC72-BFDD-44EA-B543-4D875256A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26" y="2685943"/>
            <a:ext cx="4703774" cy="3735062"/>
          </a:xfrm>
          <a:prstGeom prst="rect">
            <a:avLst/>
          </a:prstGeom>
        </p:spPr>
      </p:pic>
      <p:sp>
        <p:nvSpPr>
          <p:cNvPr id="2" name="タイトル 1">
            <a:extLst>
              <a:ext uri="{FF2B5EF4-FFF2-40B4-BE49-F238E27FC236}">
                <a16:creationId xmlns:a16="http://schemas.microsoft.com/office/drawing/2014/main" id="{95804270-62F6-454F-8644-B6BB220F5CF6}"/>
              </a:ext>
            </a:extLst>
          </p:cNvPr>
          <p:cNvSpPr>
            <a:spLocks noGrp="1"/>
          </p:cNvSpPr>
          <p:nvPr>
            <p:ph type="title"/>
          </p:nvPr>
        </p:nvSpPr>
        <p:spPr>
          <a:xfrm>
            <a:off x="363985" y="11019"/>
            <a:ext cx="7886700" cy="691887"/>
          </a:xfrm>
        </p:spPr>
        <p:txBody>
          <a:bodyPr>
            <a:normAutofit/>
          </a:bodyPr>
          <a:lstStyle/>
          <a:p>
            <a:r>
              <a:rPr lang="ja-JP" altLang="en-US" sz="3200" kern="100" dirty="0">
                <a:latin typeface="Meiryo UI" panose="020B0604030504040204" pitchFamily="50" charset="-128"/>
                <a:ea typeface="Meiryo UI" panose="020B0604030504040204" pitchFamily="50" charset="-128"/>
              </a:rPr>
              <a:t>ユーザ</a:t>
            </a:r>
            <a:r>
              <a:rPr lang="en-US" altLang="ja-JP" sz="3200" kern="100" dirty="0">
                <a:latin typeface="Meiryo UI" panose="020B0604030504040204" pitchFamily="50" charset="-128"/>
                <a:ea typeface="Meiryo UI" panose="020B0604030504040204" pitchFamily="50" charset="-128"/>
              </a:rPr>
              <a:t>ID</a:t>
            </a:r>
            <a:r>
              <a:rPr lang="ja-JP" altLang="en-US" sz="3200" kern="100" dirty="0">
                <a:latin typeface="Meiryo UI" panose="020B0604030504040204" pitchFamily="50" charset="-128"/>
                <a:ea typeface="Meiryo UI" panose="020B0604030504040204" pitchFamily="50" charset="-128"/>
              </a:rPr>
              <a:t>を発行する③</a:t>
            </a:r>
            <a:endParaRPr lang="ja-JP" altLang="en-US" sz="3200" dirty="0"/>
          </a:p>
        </p:txBody>
      </p:sp>
      <p:grpSp>
        <p:nvGrpSpPr>
          <p:cNvPr id="8" name="グループ化 7">
            <a:extLst>
              <a:ext uri="{FF2B5EF4-FFF2-40B4-BE49-F238E27FC236}">
                <a16:creationId xmlns:a16="http://schemas.microsoft.com/office/drawing/2014/main" id="{2044BFF6-8512-4554-94BD-B70676D8B135}"/>
              </a:ext>
            </a:extLst>
          </p:cNvPr>
          <p:cNvGrpSpPr/>
          <p:nvPr/>
        </p:nvGrpSpPr>
        <p:grpSpPr>
          <a:xfrm>
            <a:off x="287677" y="796551"/>
            <a:ext cx="8609744" cy="1655373"/>
            <a:chOff x="363985" y="676208"/>
            <a:chExt cx="8416030" cy="1358855"/>
          </a:xfrm>
        </p:grpSpPr>
        <p:sp>
          <p:nvSpPr>
            <p:cNvPr id="17" name="正方形/長方形 16">
              <a:extLst>
                <a:ext uri="{FF2B5EF4-FFF2-40B4-BE49-F238E27FC236}">
                  <a16:creationId xmlns:a16="http://schemas.microsoft.com/office/drawing/2014/main" id="{AC96FEF2-1C0A-4B95-B5A5-27AC02D70C37}"/>
                </a:ext>
              </a:extLst>
            </p:cNvPr>
            <p:cNvSpPr/>
            <p:nvPr/>
          </p:nvSpPr>
          <p:spPr bwMode="auto">
            <a:xfrm>
              <a:off x="429330" y="676208"/>
              <a:ext cx="8350685" cy="13588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defRPr/>
              </a:pPr>
              <a:r>
                <a:rPr lang="ja-JP" altLang="en-US" sz="1400">
                  <a:solidFill>
                    <a:schemeClr val="tx1">
                      <a:lumMod val="95000"/>
                      <a:lumOff val="5000"/>
                    </a:schemeClr>
                  </a:solidFill>
                </a:rPr>
                <a:t>画面の指示にしたがって、必要な項目を入力してください。</a:t>
              </a:r>
              <a:endParaRPr lang="en-US" altLang="ja-JP" sz="1400">
                <a:solidFill>
                  <a:schemeClr val="tx1">
                    <a:lumMod val="95000"/>
                    <a:lumOff val="5000"/>
                  </a:schemeClr>
                </a:solidFill>
              </a:endParaRPr>
            </a:p>
            <a:p>
              <a:pPr eaLnBrk="1" hangingPunct="1">
                <a:lnSpc>
                  <a:spcPct val="120000"/>
                </a:lnSpc>
                <a:defRPr/>
              </a:pPr>
              <a:r>
                <a:rPr lang="ja-JP" altLang="en-US" sz="1400" b="1">
                  <a:solidFill>
                    <a:schemeClr val="accent5"/>
                  </a:solidFill>
                </a:rPr>
                <a:t>［確認］</a:t>
              </a:r>
              <a:r>
                <a:rPr lang="ja-JP" altLang="en-US" sz="1400">
                  <a:solidFill>
                    <a:schemeClr val="tx1">
                      <a:lumMod val="95000"/>
                      <a:lumOff val="5000"/>
                    </a:schemeClr>
                  </a:solidFill>
                </a:rPr>
                <a:t>をクリックすると、登録確認画面が表示されます。（</a:t>
              </a:r>
              <a:r>
                <a:rPr lang="ja-JP" altLang="en-US" sz="1400" b="1">
                  <a:solidFill>
                    <a:schemeClr val="accent5"/>
                  </a:solidFill>
                </a:rPr>
                <a:t>［クリア］</a:t>
              </a:r>
              <a:r>
                <a:rPr lang="ja-JP" altLang="en-US" sz="1400">
                  <a:solidFill>
                    <a:schemeClr val="tx1">
                      <a:lumMod val="95000"/>
                      <a:lumOff val="5000"/>
                    </a:schemeClr>
                  </a:solidFill>
                </a:rPr>
                <a:t>をクリックすると全項目が空欄に戻ります）</a:t>
              </a:r>
              <a:endParaRPr lang="en-US" altLang="ja-JP" sz="1400">
                <a:solidFill>
                  <a:schemeClr val="tx1">
                    <a:lumMod val="95000"/>
                    <a:lumOff val="5000"/>
                  </a:schemeClr>
                </a:solidFill>
              </a:endParaRPr>
            </a:p>
            <a:p>
              <a:pPr eaLnBrk="1" hangingPunct="1">
                <a:lnSpc>
                  <a:spcPct val="120000"/>
                </a:lnSpc>
                <a:defRPr/>
              </a:pPr>
              <a:r>
                <a:rPr lang="en-US" altLang="ja-JP" sz="1400">
                  <a:solidFill>
                    <a:srgbClr val="FF0000"/>
                  </a:solidFill>
                </a:rPr>
                <a:t>※</a:t>
              </a:r>
              <a:r>
                <a:rPr lang="ja-JP" altLang="en-US" sz="1400">
                  <a:solidFill>
                    <a:srgbClr val="FF0000"/>
                  </a:solidFill>
                </a:rPr>
                <a:t>講習実施機関</a:t>
              </a:r>
              <a:r>
                <a:rPr lang="en-US" altLang="ja-JP" sz="1400">
                  <a:solidFill>
                    <a:srgbClr val="FF0000"/>
                  </a:solidFill>
                </a:rPr>
                <a:t>(</a:t>
              </a:r>
              <a:r>
                <a:rPr lang="ja-JP" altLang="en-US" sz="1400">
                  <a:solidFill>
                    <a:srgbClr val="FF0000"/>
                  </a:solidFill>
                </a:rPr>
                <a:t>各都道府県等</a:t>
              </a:r>
              <a:r>
                <a:rPr lang="en-US" altLang="ja-JP" sz="1400">
                  <a:solidFill>
                    <a:srgbClr val="FF0000"/>
                  </a:solidFill>
                </a:rPr>
                <a:t>)</a:t>
              </a:r>
              <a:r>
                <a:rPr lang="ja-JP" altLang="en-US" sz="1400">
                  <a:solidFill>
                    <a:srgbClr val="FF0000"/>
                  </a:solidFill>
                </a:rPr>
                <a:t>へのお申込と同じ情報を入力してください。</a:t>
              </a:r>
              <a:endParaRPr lang="en-US" altLang="ja-JP" sz="1400">
                <a:solidFill>
                  <a:srgbClr val="FF0000"/>
                </a:solidFill>
              </a:endParaRPr>
            </a:p>
            <a:p>
              <a:pPr eaLnBrk="1" hangingPunct="1">
                <a:lnSpc>
                  <a:spcPct val="120000"/>
                </a:lnSpc>
                <a:defRPr/>
              </a:pPr>
              <a:r>
                <a:rPr lang="ja-JP" altLang="en-US" sz="1400">
                  <a:solidFill>
                    <a:srgbClr val="FF0000"/>
                  </a:solidFill>
                </a:rPr>
                <a:t>    異なる情報を入力するとコース申込の申請が承認されない場合がございます。</a:t>
              </a:r>
              <a:endParaRPr lang="en-US" altLang="ja-JP" sz="1400">
                <a:solidFill>
                  <a:srgbClr val="FF0000"/>
                </a:solidFill>
              </a:endParaRPr>
            </a:p>
            <a:p>
              <a:pPr eaLnBrk="1" hangingPunct="1">
                <a:lnSpc>
                  <a:spcPct val="120000"/>
                </a:lnSpc>
                <a:defRPr/>
              </a:pPr>
              <a:r>
                <a:rPr lang="ja-JP" altLang="en-US" sz="1400">
                  <a:solidFill>
                    <a:srgbClr val="FF0000"/>
                  </a:solidFill>
                </a:rPr>
                <a:t>    また、情報変更が必要な場合は速やかに講習実施機関</a:t>
              </a:r>
              <a:r>
                <a:rPr lang="en-US" altLang="ja-JP" sz="1400">
                  <a:solidFill>
                    <a:srgbClr val="FF0000"/>
                  </a:solidFill>
                </a:rPr>
                <a:t>(</a:t>
              </a:r>
              <a:r>
                <a:rPr lang="ja-JP" altLang="en-US" sz="1400">
                  <a:solidFill>
                    <a:srgbClr val="FF0000"/>
                  </a:solidFill>
                </a:rPr>
                <a:t>各都道府県等</a:t>
              </a:r>
              <a:r>
                <a:rPr lang="en-US" altLang="ja-JP" sz="1400">
                  <a:solidFill>
                    <a:srgbClr val="FF0000"/>
                  </a:solidFill>
                </a:rPr>
                <a:t>)</a:t>
              </a:r>
              <a:r>
                <a:rPr lang="ja-JP" altLang="en-US" sz="1400">
                  <a:solidFill>
                    <a:srgbClr val="FF0000"/>
                  </a:solidFill>
                </a:rPr>
                <a:t>へご連絡ください。</a:t>
              </a:r>
              <a:endParaRPr lang="en-US" altLang="ja-JP" sz="1200">
                <a:solidFill>
                  <a:srgbClr val="FF0000"/>
                </a:solidFill>
              </a:endParaRPr>
            </a:p>
          </p:txBody>
        </p:sp>
        <p:sp>
          <p:nvSpPr>
            <p:cNvPr id="18" name="正方形/長方形 17">
              <a:extLst>
                <a:ext uri="{FF2B5EF4-FFF2-40B4-BE49-F238E27FC236}">
                  <a16:creationId xmlns:a16="http://schemas.microsoft.com/office/drawing/2014/main" id="{41DF7757-D525-4A19-B21F-04F65E3C7500}"/>
                </a:ext>
              </a:extLst>
            </p:cNvPr>
            <p:cNvSpPr/>
            <p:nvPr/>
          </p:nvSpPr>
          <p:spPr bwMode="auto">
            <a:xfrm>
              <a:off x="363985" y="676208"/>
              <a:ext cx="74591" cy="13433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9" name="テキスト ボックス 8">
            <a:extLst>
              <a:ext uri="{FF2B5EF4-FFF2-40B4-BE49-F238E27FC236}">
                <a16:creationId xmlns:a16="http://schemas.microsoft.com/office/drawing/2014/main" id="{9363D429-A6C2-4FE4-AC5F-51DD478733DE}"/>
              </a:ext>
            </a:extLst>
          </p:cNvPr>
          <p:cNvSpPr txBox="1"/>
          <p:nvPr/>
        </p:nvSpPr>
        <p:spPr>
          <a:xfrm>
            <a:off x="246579" y="2447013"/>
            <a:ext cx="1415772" cy="276999"/>
          </a:xfrm>
          <a:prstGeom prst="rect">
            <a:avLst/>
          </a:prstGeom>
          <a:noFill/>
        </p:spPr>
        <p:txBody>
          <a:bodyPr wrap="none" rtlCol="0">
            <a:spAutoFit/>
          </a:bodyPr>
          <a:lstStyle/>
          <a:p>
            <a:r>
              <a:rPr kumimoji="1" lang="ja-JP" altLang="en-US" sz="1200"/>
              <a:t>［新規登録画面］</a:t>
            </a:r>
          </a:p>
        </p:txBody>
      </p:sp>
      <p:sp>
        <p:nvSpPr>
          <p:cNvPr id="10" name="正方形/長方形 9">
            <a:extLst>
              <a:ext uri="{FF2B5EF4-FFF2-40B4-BE49-F238E27FC236}">
                <a16:creationId xmlns:a16="http://schemas.microsoft.com/office/drawing/2014/main" id="{D168C10E-8E7C-4C57-8612-C7D1A0C6CC1D}"/>
              </a:ext>
            </a:extLst>
          </p:cNvPr>
          <p:cNvSpPr/>
          <p:nvPr/>
        </p:nvSpPr>
        <p:spPr>
          <a:xfrm>
            <a:off x="5576098" y="4926291"/>
            <a:ext cx="3034186" cy="1372767"/>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just">
              <a:defRPr/>
            </a:pPr>
            <a:endParaRPr lang="ja-JP" altLang="en-US" sz="1400" b="1">
              <a:solidFill>
                <a:schemeClr val="tx1"/>
              </a:solidFill>
              <a:ea typeface="游ゴシック"/>
            </a:endParaRPr>
          </a:p>
          <a:p>
            <a:pPr algn="just">
              <a:defRPr/>
            </a:pPr>
            <a:endParaRPr lang="ja-JP" altLang="en-US" sz="1400" b="1">
              <a:solidFill>
                <a:schemeClr val="tx1"/>
              </a:solidFill>
              <a:ea typeface="游ゴシック"/>
            </a:endParaRPr>
          </a:p>
          <a:p>
            <a:pPr algn="just">
              <a:defRPr/>
            </a:pPr>
            <a:r>
              <a:rPr lang="ja-JP" altLang="en-US" sz="1400" b="1">
                <a:solidFill>
                  <a:schemeClr val="tx1"/>
                </a:solidFill>
                <a:ea typeface="游ゴシック"/>
              </a:rPr>
              <a:t>■内容の確認</a:t>
            </a:r>
            <a:endParaRPr lang="en-US" altLang="ja-JP" sz="1400" b="1">
              <a:solidFill>
                <a:schemeClr val="tx1"/>
              </a:solidFill>
              <a:ea typeface="游ゴシック"/>
              <a:cs typeface="Calibri"/>
            </a:endParaRPr>
          </a:p>
          <a:p>
            <a:pPr algn="just">
              <a:defRPr/>
            </a:pPr>
            <a:r>
              <a:rPr lang="ja-JP" altLang="en-US" sz="1400">
                <a:solidFill>
                  <a:schemeClr val="tx1"/>
                </a:solidFill>
                <a:latin typeface="ＭＳ Ｐゴシック" panose="020B0600070205080204" pitchFamily="50" charset="-128"/>
              </a:rPr>
              <a:t>必要事項をご記入いただき、</a:t>
            </a:r>
            <a:endParaRPr lang="en-US" altLang="ja-JP" sz="1400">
              <a:solidFill>
                <a:schemeClr val="tx1"/>
              </a:solidFill>
              <a:latin typeface="ＭＳ Ｐゴシック" panose="020B0600070205080204" pitchFamily="50" charset="-128"/>
            </a:endParaRPr>
          </a:p>
          <a:p>
            <a:pPr algn="just" eaLnBrk="1" hangingPunct="1">
              <a:defRPr/>
            </a:pPr>
            <a:r>
              <a:rPr lang="ja-JP" altLang="en-US" sz="1400" b="1">
                <a:solidFill>
                  <a:schemeClr val="accent5"/>
                </a:solidFill>
              </a:rPr>
              <a:t>［確認］</a:t>
            </a:r>
            <a:r>
              <a:rPr lang="ja-JP" altLang="en-US" sz="1400">
                <a:solidFill>
                  <a:schemeClr val="tx1"/>
                </a:solidFill>
              </a:rPr>
              <a:t>をクリックすると、登録確認画面が表示されます。</a:t>
            </a:r>
            <a:endParaRPr lang="en-US" altLang="ja-JP" sz="1400">
              <a:solidFill>
                <a:schemeClr val="tx1"/>
              </a:solidFill>
            </a:endParaRPr>
          </a:p>
          <a:p>
            <a:pPr algn="just" eaLnBrk="1" hangingPunct="1">
              <a:defRPr/>
            </a:pPr>
            <a:endParaRPr lang="en-US" altLang="ja-JP" sz="1400">
              <a:solidFill>
                <a:schemeClr val="tx1"/>
              </a:solidFill>
            </a:endParaRPr>
          </a:p>
          <a:p>
            <a:pPr algn="just" eaLnBrk="1" hangingPunct="1">
              <a:defRPr/>
            </a:pPr>
            <a:endParaRPr lang="ja-JP" altLang="en-US" sz="1400">
              <a:solidFill>
                <a:schemeClr val="tx1"/>
              </a:solidFill>
              <a:ea typeface="游ゴシック"/>
              <a:cs typeface="Calibri"/>
            </a:endParaRPr>
          </a:p>
        </p:txBody>
      </p:sp>
      <p:sp>
        <p:nvSpPr>
          <p:cNvPr id="11" name="正方形/長方形 10">
            <a:extLst>
              <a:ext uri="{FF2B5EF4-FFF2-40B4-BE49-F238E27FC236}">
                <a16:creationId xmlns:a16="http://schemas.microsoft.com/office/drawing/2014/main" id="{2D45C97A-4979-41CE-97AC-A0D18FE0C52F}"/>
              </a:ext>
            </a:extLst>
          </p:cNvPr>
          <p:cNvSpPr/>
          <p:nvPr/>
        </p:nvSpPr>
        <p:spPr>
          <a:xfrm>
            <a:off x="2041058" y="5943538"/>
            <a:ext cx="658599" cy="285802"/>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正方形/長方形 12">
            <a:extLst>
              <a:ext uri="{FF2B5EF4-FFF2-40B4-BE49-F238E27FC236}">
                <a16:creationId xmlns:a16="http://schemas.microsoft.com/office/drawing/2014/main" id="{CD4616B0-59EE-4292-A1A8-E4DC2D091813}"/>
              </a:ext>
            </a:extLst>
          </p:cNvPr>
          <p:cNvSpPr/>
          <p:nvPr/>
        </p:nvSpPr>
        <p:spPr>
          <a:xfrm>
            <a:off x="5576098" y="3790435"/>
            <a:ext cx="3034186" cy="898143"/>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en-US" sz="1400">
                <a:solidFill>
                  <a:schemeClr val="tx1">
                    <a:lumMod val="75000"/>
                    <a:lumOff val="25000"/>
                  </a:schemeClr>
                </a:solidFill>
                <a:latin typeface="+mn-ea"/>
              </a:rPr>
              <a:t>すでにユーザ</a:t>
            </a:r>
            <a:r>
              <a:rPr lang="en-US" altLang="ja-JP" sz="1400">
                <a:solidFill>
                  <a:schemeClr val="tx1">
                    <a:lumMod val="75000"/>
                    <a:lumOff val="25000"/>
                  </a:schemeClr>
                </a:solidFill>
                <a:latin typeface="+mn-ea"/>
              </a:rPr>
              <a:t>ID</a:t>
            </a:r>
            <a:r>
              <a:rPr lang="ja-JP" altLang="en-US" sz="1400">
                <a:solidFill>
                  <a:schemeClr val="tx1">
                    <a:lumMod val="75000"/>
                    <a:lumOff val="25000"/>
                  </a:schemeClr>
                </a:solidFill>
                <a:latin typeface="+mn-ea"/>
              </a:rPr>
              <a:t>をお持ちの受講者は、こちらからログイン画面を表示することができます。</a:t>
            </a:r>
            <a:endParaRPr lang="en-US" altLang="ja-JP" sz="1400">
              <a:solidFill>
                <a:schemeClr val="tx1">
                  <a:lumMod val="75000"/>
                  <a:lumOff val="25000"/>
                </a:schemeClr>
              </a:solidFill>
              <a:latin typeface="+mn-ea"/>
            </a:endParaRPr>
          </a:p>
        </p:txBody>
      </p:sp>
      <p:cxnSp>
        <p:nvCxnSpPr>
          <p:cNvPr id="14" name="直線矢印コネクタ 13">
            <a:extLst>
              <a:ext uri="{FF2B5EF4-FFF2-40B4-BE49-F238E27FC236}">
                <a16:creationId xmlns:a16="http://schemas.microsoft.com/office/drawing/2014/main" id="{B3F9E368-1E28-4646-9579-CF51CB9A4398}"/>
              </a:ext>
            </a:extLst>
          </p:cNvPr>
          <p:cNvCxnSpPr>
            <a:cxnSpLocks/>
          </p:cNvCxnSpPr>
          <p:nvPr/>
        </p:nvCxnSpPr>
        <p:spPr>
          <a:xfrm flipH="1" flipV="1">
            <a:off x="1657654" y="3198374"/>
            <a:ext cx="3918446" cy="110578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9947AC1D-820E-4ECC-8C91-00A6BAB4C889}"/>
              </a:ext>
            </a:extLst>
          </p:cNvPr>
          <p:cNvSpPr txBox="1"/>
          <p:nvPr/>
        </p:nvSpPr>
        <p:spPr>
          <a:xfrm>
            <a:off x="7629785" y="2"/>
            <a:ext cx="1961003" cy="461665"/>
          </a:xfrm>
          <a:prstGeom prst="rect">
            <a:avLst/>
          </a:prstGeom>
          <a:noFill/>
        </p:spPr>
        <p:txBody>
          <a:bodyPr wrap="square" rtlCol="0">
            <a:spAutoFit/>
          </a:bodyPr>
          <a:lstStyle/>
          <a:p>
            <a:r>
              <a:rPr kumimoji="1" lang="en-US" altLang="ja-JP" sz="2400" b="1">
                <a:solidFill>
                  <a:schemeClr val="bg1"/>
                </a:solidFill>
              </a:rPr>
              <a:t>STEP1</a:t>
            </a:r>
            <a:endParaRPr kumimoji="1" lang="ja-JP" altLang="en-US" sz="2400" b="1">
              <a:solidFill>
                <a:schemeClr val="bg1"/>
              </a:solidFill>
            </a:endParaRPr>
          </a:p>
        </p:txBody>
      </p:sp>
      <p:sp>
        <p:nvSpPr>
          <p:cNvPr id="3" name="スライド番号プレースホルダー 2">
            <a:extLst>
              <a:ext uri="{FF2B5EF4-FFF2-40B4-BE49-F238E27FC236}">
                <a16:creationId xmlns:a16="http://schemas.microsoft.com/office/drawing/2014/main" id="{8333FD2B-790A-48BD-8231-A51D8F68FDDB}"/>
              </a:ext>
            </a:extLst>
          </p:cNvPr>
          <p:cNvSpPr>
            <a:spLocks noGrp="1"/>
          </p:cNvSpPr>
          <p:nvPr>
            <p:ph type="sldNum" sz="quarter" idx="12"/>
          </p:nvPr>
        </p:nvSpPr>
        <p:spPr>
          <a:xfrm>
            <a:off x="6441568" y="6356353"/>
            <a:ext cx="2057400" cy="365125"/>
          </a:xfrm>
        </p:spPr>
        <p:txBody>
          <a:bodyPr/>
          <a:lstStyle/>
          <a:p>
            <a:fld id="{0B87AA90-FF48-4507-93A5-C2E3434CDE52}" type="slidenum">
              <a:rPr kumimoji="1" lang="ja-JP" altLang="en-US" smtClean="0"/>
              <a:t>6</a:t>
            </a:fld>
            <a:endParaRPr kumimoji="1" lang="ja-JP" altLang="en-US"/>
          </a:p>
        </p:txBody>
      </p:sp>
      <p:pic>
        <p:nvPicPr>
          <p:cNvPr id="16" name="図 15">
            <a:extLst>
              <a:ext uri="{FF2B5EF4-FFF2-40B4-BE49-F238E27FC236}">
                <a16:creationId xmlns:a16="http://schemas.microsoft.com/office/drawing/2014/main" id="{1681FB9C-89CB-44FD-8E41-7AA22CB2AEE3}"/>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657654" y="5864215"/>
            <a:ext cx="365125" cy="365125"/>
          </a:xfrm>
          <a:prstGeom prst="rect">
            <a:avLst/>
          </a:prstGeom>
        </p:spPr>
      </p:pic>
      <p:sp>
        <p:nvSpPr>
          <p:cNvPr id="19" name="正方形/長方形 18">
            <a:extLst>
              <a:ext uri="{FF2B5EF4-FFF2-40B4-BE49-F238E27FC236}">
                <a16:creationId xmlns:a16="http://schemas.microsoft.com/office/drawing/2014/main" id="{246E82BB-B192-4145-A185-A630E36670A0}"/>
              </a:ext>
            </a:extLst>
          </p:cNvPr>
          <p:cNvSpPr/>
          <p:nvPr/>
        </p:nvSpPr>
        <p:spPr>
          <a:xfrm>
            <a:off x="860179" y="3043984"/>
            <a:ext cx="714210" cy="154390"/>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12" name="直線矢印コネクタ 11">
            <a:extLst>
              <a:ext uri="{FF2B5EF4-FFF2-40B4-BE49-F238E27FC236}">
                <a16:creationId xmlns:a16="http://schemas.microsoft.com/office/drawing/2014/main" id="{C47975EC-C98E-4127-9DC6-093454A872AA}"/>
              </a:ext>
            </a:extLst>
          </p:cNvPr>
          <p:cNvCxnSpPr>
            <a:cxnSpLocks/>
          </p:cNvCxnSpPr>
          <p:nvPr/>
        </p:nvCxnSpPr>
        <p:spPr>
          <a:xfrm flipH="1">
            <a:off x="2717936" y="5677327"/>
            <a:ext cx="2858162" cy="1868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38471"/>
      </p:ext>
    </p:extLst>
  </p:cSld>
  <p:clrMapOvr>
    <a:masterClrMapping/>
  </p:clrMapOvr>
  <mc:AlternateContent xmlns:mc="http://schemas.openxmlformats.org/markup-compatibility/2006" xmlns:p14="http://schemas.microsoft.com/office/powerpoint/2010/main">
    <mc:Choice Requires="p14">
      <p:transition spd="slow" p14:dur="2000" advTm="15134"/>
    </mc:Choice>
    <mc:Fallback xmlns="">
      <p:transition spd="slow" advTm="151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4EA0208-D059-C274-5476-500470B5E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10" y="2420523"/>
            <a:ext cx="4949045" cy="4156237"/>
          </a:xfrm>
          <a:prstGeom prst="rect">
            <a:avLst/>
          </a:prstGeom>
        </p:spPr>
      </p:pic>
      <p:sp>
        <p:nvSpPr>
          <p:cNvPr id="2" name="タイトル 1">
            <a:extLst>
              <a:ext uri="{FF2B5EF4-FFF2-40B4-BE49-F238E27FC236}">
                <a16:creationId xmlns:a16="http://schemas.microsoft.com/office/drawing/2014/main" id="{045AE4D2-6EC9-437D-A3CA-1D9021E4AE8C}"/>
              </a:ext>
            </a:extLst>
          </p:cNvPr>
          <p:cNvSpPr>
            <a:spLocks noGrp="1"/>
          </p:cNvSpPr>
          <p:nvPr>
            <p:ph type="title"/>
          </p:nvPr>
        </p:nvSpPr>
        <p:spPr>
          <a:xfrm>
            <a:off x="279139" y="-35342"/>
            <a:ext cx="7886700" cy="778691"/>
          </a:xfrm>
        </p:spPr>
        <p:txBody>
          <a:bodyPr>
            <a:normAutofit/>
          </a:bodyPr>
          <a:lstStyle/>
          <a:p>
            <a:r>
              <a:rPr lang="ja-JP" altLang="en-US" sz="3200" kern="100" dirty="0">
                <a:latin typeface="Meiryo UI" panose="020B0604030504040204" pitchFamily="50" charset="-128"/>
                <a:ea typeface="Meiryo UI" panose="020B0604030504040204" pitchFamily="50" charset="-128"/>
              </a:rPr>
              <a:t>ユーザ</a:t>
            </a:r>
            <a:r>
              <a:rPr lang="en-US" altLang="ja-JP" sz="3200" kern="100" dirty="0">
                <a:latin typeface="Meiryo UI" panose="020B0604030504040204" pitchFamily="50" charset="-128"/>
                <a:ea typeface="Meiryo UI" panose="020B0604030504040204" pitchFamily="50" charset="-128"/>
              </a:rPr>
              <a:t>ID</a:t>
            </a:r>
            <a:r>
              <a:rPr lang="ja-JP" altLang="en-US" sz="3200" kern="100" dirty="0">
                <a:latin typeface="Meiryo UI" panose="020B0604030504040204" pitchFamily="50" charset="-128"/>
                <a:ea typeface="Meiryo UI" panose="020B0604030504040204" pitchFamily="50" charset="-128"/>
              </a:rPr>
              <a:t>を発行する④</a:t>
            </a:r>
            <a:endParaRPr lang="ja-JP" altLang="en-US" sz="32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416BAE88-B6E2-41AA-9213-BD6BEE9F4289}"/>
              </a:ext>
            </a:extLst>
          </p:cNvPr>
          <p:cNvGrpSpPr/>
          <p:nvPr/>
        </p:nvGrpSpPr>
        <p:grpSpPr>
          <a:xfrm>
            <a:off x="396581" y="806596"/>
            <a:ext cx="8350763" cy="1215411"/>
            <a:chOff x="396579" y="1058892"/>
            <a:chExt cx="8350763" cy="1114499"/>
          </a:xfrm>
        </p:grpSpPr>
        <p:sp>
          <p:nvSpPr>
            <p:cNvPr id="5" name="正方形/長方形 4">
              <a:extLst>
                <a:ext uri="{FF2B5EF4-FFF2-40B4-BE49-F238E27FC236}">
                  <a16:creationId xmlns:a16="http://schemas.microsoft.com/office/drawing/2014/main" id="{81AEF779-A021-47DF-B039-7194AB7BA9C0}"/>
                </a:ext>
              </a:extLst>
            </p:cNvPr>
            <p:cNvSpPr/>
            <p:nvPr/>
          </p:nvSpPr>
          <p:spPr bwMode="auto">
            <a:xfrm>
              <a:off x="396657" y="1058892"/>
              <a:ext cx="8350685" cy="111449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defRPr/>
              </a:pPr>
              <a:endParaRPr lang="en-US" altLang="ja-JP" sz="1100" dirty="0">
                <a:solidFill>
                  <a:schemeClr val="tx1">
                    <a:lumMod val="95000"/>
                    <a:lumOff val="5000"/>
                  </a:schemeClr>
                </a:solidFill>
              </a:endParaRPr>
            </a:p>
            <a:p>
              <a:pPr eaLnBrk="1" hangingPunct="1">
                <a:lnSpc>
                  <a:spcPct val="120000"/>
                </a:lnSpc>
                <a:defRPr/>
              </a:pPr>
              <a:r>
                <a:rPr lang="ja-JP" altLang="en-US" sz="1400" dirty="0">
                  <a:solidFill>
                    <a:schemeClr val="tx1">
                      <a:lumMod val="95000"/>
                      <a:lumOff val="5000"/>
                    </a:schemeClr>
                  </a:solidFill>
                </a:rPr>
                <a:t>登録確認画面で内容を確認し、内容が正しければ</a:t>
              </a:r>
              <a:r>
                <a:rPr lang="ja-JP" altLang="en-US" sz="1400" b="1" dirty="0">
                  <a:solidFill>
                    <a:schemeClr val="accent1"/>
                  </a:solidFill>
                </a:rPr>
                <a:t>［発行］</a:t>
              </a:r>
              <a:r>
                <a:rPr lang="ja-JP" altLang="en-US" sz="1400" dirty="0">
                  <a:solidFill>
                    <a:schemeClr val="tx1">
                      <a:lumMod val="95000"/>
                      <a:lumOff val="5000"/>
                    </a:schemeClr>
                  </a:solidFill>
                </a:rPr>
                <a:t>を、修正が必要ならば</a:t>
              </a:r>
              <a:r>
                <a:rPr lang="ja-JP" altLang="en-US" sz="1400" b="1" dirty="0">
                  <a:solidFill>
                    <a:schemeClr val="accent1"/>
                  </a:solidFill>
                </a:rPr>
                <a:t>［戻る］</a:t>
              </a:r>
              <a:r>
                <a:rPr lang="ja-JP" altLang="en-US" sz="1400" dirty="0">
                  <a:solidFill>
                    <a:schemeClr val="tx1">
                      <a:lumMod val="95000"/>
                      <a:lumOff val="5000"/>
                    </a:schemeClr>
                  </a:solidFill>
                </a:rPr>
                <a:t>をクリックします。</a:t>
              </a:r>
              <a:r>
                <a:rPr lang="ja-JP" altLang="en-US" sz="1400" b="1" dirty="0">
                  <a:solidFill>
                    <a:schemeClr val="accent1"/>
                  </a:solidFill>
                </a:rPr>
                <a:t>［発行］</a:t>
              </a:r>
              <a:r>
                <a:rPr lang="ja-JP" altLang="en-US" sz="1400" dirty="0">
                  <a:solidFill>
                    <a:schemeClr val="tx1">
                      <a:lumMod val="95000"/>
                      <a:lumOff val="5000"/>
                    </a:schemeClr>
                  </a:solidFill>
                </a:rPr>
                <a:t>をクリックすると、ユーザ</a:t>
              </a:r>
              <a:r>
                <a:rPr lang="en-US" altLang="ja-JP" sz="1400" dirty="0">
                  <a:solidFill>
                    <a:schemeClr val="tx1">
                      <a:lumMod val="95000"/>
                      <a:lumOff val="5000"/>
                    </a:schemeClr>
                  </a:solidFill>
                </a:rPr>
                <a:t>ID</a:t>
              </a:r>
              <a:r>
                <a:rPr lang="ja-JP" altLang="en-US" sz="1400" dirty="0">
                  <a:solidFill>
                    <a:schemeClr val="tx1">
                      <a:lumMod val="95000"/>
                      <a:lumOff val="5000"/>
                    </a:schemeClr>
                  </a:solidFill>
                </a:rPr>
                <a:t>発行画面が表示されます。</a:t>
              </a:r>
              <a:endParaRPr lang="en-US" altLang="ja-JP" sz="1400" dirty="0">
                <a:solidFill>
                  <a:schemeClr val="tx1">
                    <a:lumMod val="95000"/>
                    <a:lumOff val="5000"/>
                  </a:schemeClr>
                </a:solidFill>
              </a:endParaRPr>
            </a:p>
            <a:p>
              <a:pPr eaLnBrk="1" hangingPunct="1">
                <a:lnSpc>
                  <a:spcPct val="120000"/>
                </a:lnSpc>
                <a:defRPr/>
              </a:pPr>
              <a:r>
                <a:rPr lang="en-US" altLang="ja-JP" sz="1400" dirty="0">
                  <a:solidFill>
                    <a:srgbClr val="FF0000"/>
                  </a:solidFill>
                </a:rPr>
                <a:t>※</a:t>
              </a:r>
              <a:r>
                <a:rPr lang="ja-JP" altLang="en-US" sz="1400" dirty="0">
                  <a:solidFill>
                    <a:srgbClr val="FF0000"/>
                  </a:solidFill>
                </a:rPr>
                <a:t>登録確認画面では入力内容の修正ができないため、修正したい場合は入力画面に戻って修正してく  </a:t>
              </a:r>
              <a:endParaRPr lang="en-US" altLang="ja-JP" sz="1400" dirty="0">
                <a:solidFill>
                  <a:srgbClr val="FF0000"/>
                </a:solidFill>
              </a:endParaRPr>
            </a:p>
            <a:p>
              <a:pPr eaLnBrk="1" hangingPunct="1">
                <a:lnSpc>
                  <a:spcPct val="120000"/>
                </a:lnSpc>
                <a:defRPr/>
              </a:pPr>
              <a:r>
                <a:rPr lang="en-US" altLang="ja-JP" sz="1400" dirty="0">
                  <a:solidFill>
                    <a:srgbClr val="FF0000"/>
                  </a:solidFill>
                </a:rPr>
                <a:t>    </a:t>
              </a:r>
              <a:r>
                <a:rPr lang="ja-JP" altLang="en-US" sz="1400" dirty="0">
                  <a:solidFill>
                    <a:srgbClr val="FF0000"/>
                  </a:solidFill>
                </a:rPr>
                <a:t>ださい。</a:t>
              </a:r>
              <a:endParaRPr lang="en-US" altLang="ja-JP" sz="1400" dirty="0">
                <a:solidFill>
                  <a:srgbClr val="FF0000"/>
                </a:solidFill>
              </a:endParaRPr>
            </a:p>
            <a:p>
              <a:pPr eaLnBrk="1" hangingPunct="1">
                <a:lnSpc>
                  <a:spcPct val="120000"/>
                </a:lnSpc>
                <a:defRPr/>
              </a:pPr>
              <a:r>
                <a:rPr lang="en-US" altLang="ja-JP" sz="1400" dirty="0">
                  <a:solidFill>
                    <a:srgbClr val="FF0000"/>
                  </a:solidFill>
                </a:rPr>
                <a:t>※</a:t>
              </a:r>
              <a:r>
                <a:rPr lang="ja-JP" altLang="en-US" sz="1400" dirty="0">
                  <a:solidFill>
                    <a:srgbClr val="FF0000"/>
                  </a:solidFill>
                </a:rPr>
                <a:t>誤った情報で登録した場合は、講習実施機関（各都道府県等）までご連絡ください。</a:t>
              </a:r>
              <a:endParaRPr lang="en-US" altLang="ja-JP" sz="1400" dirty="0">
                <a:solidFill>
                  <a:srgbClr val="FF0000"/>
                </a:solidFill>
              </a:endParaRPr>
            </a:p>
            <a:p>
              <a:pPr eaLnBrk="1" hangingPunct="1">
                <a:lnSpc>
                  <a:spcPct val="120000"/>
                </a:lnSpc>
                <a:defRPr/>
              </a:pPr>
              <a:endParaRPr lang="ja-JP" altLang="en-US" sz="1100" dirty="0">
                <a:solidFill>
                  <a:srgbClr val="FF0000"/>
                </a:solidFill>
              </a:endParaRPr>
            </a:p>
          </p:txBody>
        </p:sp>
        <p:sp>
          <p:nvSpPr>
            <p:cNvPr id="6" name="正方形/長方形 5">
              <a:extLst>
                <a:ext uri="{FF2B5EF4-FFF2-40B4-BE49-F238E27FC236}">
                  <a16:creationId xmlns:a16="http://schemas.microsoft.com/office/drawing/2014/main" id="{F74BF93D-E0ED-431C-A9D6-3E3E0F61A85A}"/>
                </a:ext>
              </a:extLst>
            </p:cNvPr>
            <p:cNvSpPr/>
            <p:nvPr/>
          </p:nvSpPr>
          <p:spPr bwMode="auto">
            <a:xfrm>
              <a:off x="396579" y="1058892"/>
              <a:ext cx="45719" cy="1114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 name="正方形/長方形 7">
            <a:extLst>
              <a:ext uri="{FF2B5EF4-FFF2-40B4-BE49-F238E27FC236}">
                <a16:creationId xmlns:a16="http://schemas.microsoft.com/office/drawing/2014/main" id="{FEAB70B3-091F-4795-BB21-546A18925561}"/>
              </a:ext>
            </a:extLst>
          </p:cNvPr>
          <p:cNvSpPr/>
          <p:nvPr/>
        </p:nvSpPr>
        <p:spPr>
          <a:xfrm>
            <a:off x="279139" y="2085252"/>
            <a:ext cx="1415772" cy="276999"/>
          </a:xfrm>
          <a:prstGeom prst="rect">
            <a:avLst/>
          </a:prstGeom>
        </p:spPr>
        <p:txBody>
          <a:bodyPr wrap="none">
            <a:spAutoFit/>
          </a:bodyPr>
          <a:lstStyle/>
          <a:p>
            <a:pPr lvl="0"/>
            <a:r>
              <a:rPr lang="ja-JP" altLang="en-US" sz="1200">
                <a:solidFill>
                  <a:prstClr val="black"/>
                </a:solidFill>
              </a:rPr>
              <a:t>［登録確認画面］</a:t>
            </a:r>
          </a:p>
        </p:txBody>
      </p:sp>
      <p:sp>
        <p:nvSpPr>
          <p:cNvPr id="12" name="正方形/長方形 11">
            <a:extLst>
              <a:ext uri="{FF2B5EF4-FFF2-40B4-BE49-F238E27FC236}">
                <a16:creationId xmlns:a16="http://schemas.microsoft.com/office/drawing/2014/main" id="{22AB6D1D-79D5-45BC-B471-6772BEF2678C}"/>
              </a:ext>
            </a:extLst>
          </p:cNvPr>
          <p:cNvSpPr/>
          <p:nvPr/>
        </p:nvSpPr>
        <p:spPr>
          <a:xfrm>
            <a:off x="2273454" y="6071484"/>
            <a:ext cx="641762" cy="286323"/>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テキスト ボックス 12">
            <a:extLst>
              <a:ext uri="{FF2B5EF4-FFF2-40B4-BE49-F238E27FC236}">
                <a16:creationId xmlns:a16="http://schemas.microsoft.com/office/drawing/2014/main" id="{A2978719-C32D-4EAF-A0BD-2B9F2913073D}"/>
              </a:ext>
            </a:extLst>
          </p:cNvPr>
          <p:cNvSpPr txBox="1"/>
          <p:nvPr/>
        </p:nvSpPr>
        <p:spPr>
          <a:xfrm>
            <a:off x="7629785" y="2"/>
            <a:ext cx="1961003" cy="461665"/>
          </a:xfrm>
          <a:prstGeom prst="rect">
            <a:avLst/>
          </a:prstGeom>
          <a:noFill/>
        </p:spPr>
        <p:txBody>
          <a:bodyPr wrap="square" rtlCol="0">
            <a:spAutoFit/>
          </a:bodyPr>
          <a:lstStyle/>
          <a:p>
            <a:r>
              <a:rPr kumimoji="1" lang="en-US" altLang="ja-JP" sz="2400" b="1">
                <a:solidFill>
                  <a:schemeClr val="bg1"/>
                </a:solidFill>
              </a:rPr>
              <a:t>STEP1</a:t>
            </a:r>
            <a:endParaRPr kumimoji="1" lang="ja-JP" altLang="en-US" sz="2400" b="1">
              <a:solidFill>
                <a:schemeClr val="bg1"/>
              </a:solidFill>
            </a:endParaRPr>
          </a:p>
        </p:txBody>
      </p:sp>
      <p:sp>
        <p:nvSpPr>
          <p:cNvPr id="11" name="スライド番号プレースホルダー 10">
            <a:extLst>
              <a:ext uri="{FF2B5EF4-FFF2-40B4-BE49-F238E27FC236}">
                <a16:creationId xmlns:a16="http://schemas.microsoft.com/office/drawing/2014/main" id="{5646B55D-E4E6-4E68-A013-A8870A34F35C}"/>
              </a:ext>
            </a:extLst>
          </p:cNvPr>
          <p:cNvSpPr>
            <a:spLocks noGrp="1"/>
          </p:cNvSpPr>
          <p:nvPr>
            <p:ph type="sldNum" sz="quarter" idx="12"/>
          </p:nvPr>
        </p:nvSpPr>
        <p:spPr/>
        <p:txBody>
          <a:bodyPr/>
          <a:lstStyle/>
          <a:p>
            <a:fld id="{0B87AA90-FF48-4507-93A5-C2E3434CDE52}" type="slidenum">
              <a:rPr kumimoji="1" lang="ja-JP" altLang="en-US" smtClean="0"/>
              <a:t>7</a:t>
            </a:fld>
            <a:endParaRPr kumimoji="1" lang="ja-JP" altLang="en-US"/>
          </a:p>
        </p:txBody>
      </p:sp>
      <p:pic>
        <p:nvPicPr>
          <p:cNvPr id="14" name="図 13">
            <a:extLst>
              <a:ext uri="{FF2B5EF4-FFF2-40B4-BE49-F238E27FC236}">
                <a16:creationId xmlns:a16="http://schemas.microsoft.com/office/drawing/2014/main" id="{B83D7101-3F54-427A-83C5-203F826D147C}"/>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40201" y="6032082"/>
            <a:ext cx="365125" cy="365125"/>
          </a:xfrm>
          <a:prstGeom prst="rect">
            <a:avLst/>
          </a:prstGeom>
        </p:spPr>
      </p:pic>
      <p:sp>
        <p:nvSpPr>
          <p:cNvPr id="9" name="正方形/長方形 8">
            <a:extLst>
              <a:ext uri="{FF2B5EF4-FFF2-40B4-BE49-F238E27FC236}">
                <a16:creationId xmlns:a16="http://schemas.microsoft.com/office/drawing/2014/main" id="{E2193D83-A1DB-46CF-AED9-B7CC3FAF653C}"/>
              </a:ext>
            </a:extLst>
          </p:cNvPr>
          <p:cNvSpPr/>
          <p:nvPr/>
        </p:nvSpPr>
        <p:spPr>
          <a:xfrm>
            <a:off x="6066618" y="3989144"/>
            <a:ext cx="2799806" cy="1744112"/>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just" eaLnBrk="1" hangingPunct="1">
              <a:defRPr/>
            </a:pPr>
            <a:r>
              <a:rPr lang="ja-JP" altLang="en-US" sz="1400" b="1">
                <a:solidFill>
                  <a:schemeClr val="tx1"/>
                </a:solidFill>
                <a:latin typeface="+mn-ea"/>
              </a:rPr>
              <a:t>■ユーザ</a:t>
            </a:r>
            <a:r>
              <a:rPr lang="en-US" altLang="ja-JP" sz="1400" b="1">
                <a:solidFill>
                  <a:schemeClr val="tx1"/>
                </a:solidFill>
                <a:latin typeface="+mn-ea"/>
              </a:rPr>
              <a:t>ID</a:t>
            </a:r>
            <a:r>
              <a:rPr lang="ja-JP" altLang="en-US" sz="1400" b="1">
                <a:solidFill>
                  <a:schemeClr val="tx1"/>
                </a:solidFill>
                <a:latin typeface="+mn-ea"/>
              </a:rPr>
              <a:t>の発行</a:t>
            </a:r>
            <a:endParaRPr lang="en-US" altLang="ja-JP" sz="1400" b="1">
              <a:solidFill>
                <a:schemeClr val="tx1"/>
              </a:solidFill>
              <a:latin typeface="+mn-ea"/>
            </a:endParaRPr>
          </a:p>
          <a:p>
            <a:pPr algn="just" eaLnBrk="1" hangingPunct="1">
              <a:defRPr/>
            </a:pPr>
            <a:r>
              <a:rPr lang="ja-JP" altLang="en-US" sz="1400" b="1">
                <a:solidFill>
                  <a:schemeClr val="accent1"/>
                </a:solidFill>
                <a:latin typeface="游ゴシック"/>
                <a:ea typeface="游ゴシック"/>
              </a:rPr>
              <a:t>［発行］</a:t>
            </a:r>
            <a:r>
              <a:rPr lang="ja-JP" altLang="en-US" sz="1400">
                <a:solidFill>
                  <a:schemeClr val="tx1"/>
                </a:solidFill>
                <a:latin typeface="游ゴシック"/>
                <a:ea typeface="游ゴシック"/>
              </a:rPr>
              <a:t>をクリックすると、ユーザ</a:t>
            </a:r>
            <a:r>
              <a:rPr lang="en-US" altLang="ja-JP" sz="1400">
                <a:solidFill>
                  <a:schemeClr val="tx1"/>
                </a:solidFill>
                <a:latin typeface="游ゴシック"/>
                <a:ea typeface="游ゴシック"/>
              </a:rPr>
              <a:t>ID</a:t>
            </a:r>
            <a:r>
              <a:rPr lang="ja-JP" altLang="en-US" sz="1400">
                <a:solidFill>
                  <a:schemeClr val="tx1"/>
                </a:solidFill>
                <a:latin typeface="游ゴシック"/>
                <a:ea typeface="游ゴシック"/>
              </a:rPr>
              <a:t>発行画面が表示されます。</a:t>
            </a:r>
            <a:endParaRPr lang="en-US" altLang="ja-JP" sz="1400">
              <a:solidFill>
                <a:schemeClr val="tx1"/>
              </a:solidFill>
              <a:latin typeface="游ゴシック"/>
              <a:ea typeface="游ゴシック"/>
            </a:endParaRPr>
          </a:p>
        </p:txBody>
      </p:sp>
      <p:cxnSp>
        <p:nvCxnSpPr>
          <p:cNvPr id="10" name="直線矢印コネクタ 9">
            <a:extLst>
              <a:ext uri="{FF2B5EF4-FFF2-40B4-BE49-F238E27FC236}">
                <a16:creationId xmlns:a16="http://schemas.microsoft.com/office/drawing/2014/main" id="{62F7CFCF-8714-4758-92ED-E4C84EFE39F8}"/>
              </a:ext>
            </a:extLst>
          </p:cNvPr>
          <p:cNvCxnSpPr>
            <a:cxnSpLocks/>
          </p:cNvCxnSpPr>
          <p:nvPr/>
        </p:nvCxnSpPr>
        <p:spPr>
          <a:xfrm flipH="1">
            <a:off x="3077385" y="5378811"/>
            <a:ext cx="2979167" cy="65327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4A1F530-BBB0-45B2-CF2D-4B61BA6D918B}"/>
              </a:ext>
            </a:extLst>
          </p:cNvPr>
          <p:cNvSpPr/>
          <p:nvPr/>
        </p:nvSpPr>
        <p:spPr>
          <a:xfrm>
            <a:off x="2660073" y="4818533"/>
            <a:ext cx="796869" cy="9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8075715"/>
      </p:ext>
    </p:extLst>
  </p:cSld>
  <p:clrMapOvr>
    <a:masterClrMapping/>
  </p:clrMapOvr>
  <mc:AlternateContent xmlns:mc="http://schemas.openxmlformats.org/markup-compatibility/2006" xmlns:p14="http://schemas.microsoft.com/office/powerpoint/2010/main">
    <mc:Choice Requires="p14">
      <p:transition spd="slow" p14:dur="2000" advTm="16810"/>
    </mc:Choice>
    <mc:Fallback xmlns="">
      <p:transition spd="slow" advTm="168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185AF76-493E-553F-400C-093215365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95" y="3133116"/>
            <a:ext cx="4424784" cy="2956705"/>
          </a:xfrm>
          <a:prstGeom prst="rect">
            <a:avLst/>
          </a:prstGeom>
        </p:spPr>
      </p:pic>
      <p:sp>
        <p:nvSpPr>
          <p:cNvPr id="2" name="タイトル 1">
            <a:extLst>
              <a:ext uri="{FF2B5EF4-FFF2-40B4-BE49-F238E27FC236}">
                <a16:creationId xmlns:a16="http://schemas.microsoft.com/office/drawing/2014/main" id="{045AE4D2-6EC9-437D-A3CA-1D9021E4AE8C}"/>
              </a:ext>
            </a:extLst>
          </p:cNvPr>
          <p:cNvSpPr>
            <a:spLocks noGrp="1"/>
          </p:cNvSpPr>
          <p:nvPr>
            <p:ph type="title"/>
          </p:nvPr>
        </p:nvSpPr>
        <p:spPr>
          <a:xfrm>
            <a:off x="324523" y="-69326"/>
            <a:ext cx="7886700" cy="778691"/>
          </a:xfrm>
        </p:spPr>
        <p:txBody>
          <a:bodyPr>
            <a:normAutofit/>
          </a:bodyPr>
          <a:lstStyle/>
          <a:p>
            <a:r>
              <a:rPr lang="ja-JP" altLang="en-US" sz="3200">
                <a:latin typeface="Meiryo UI" panose="020B0604030504040204" pitchFamily="50" charset="-128"/>
                <a:ea typeface="Meiryo UI" panose="020B0604030504040204" pitchFamily="50" charset="-128"/>
              </a:rPr>
              <a:t>マイルームにログインする</a:t>
            </a:r>
          </a:p>
        </p:txBody>
      </p:sp>
      <p:grpSp>
        <p:nvGrpSpPr>
          <p:cNvPr id="7" name="グループ化 6">
            <a:extLst>
              <a:ext uri="{FF2B5EF4-FFF2-40B4-BE49-F238E27FC236}">
                <a16:creationId xmlns:a16="http://schemas.microsoft.com/office/drawing/2014/main" id="{416BAE88-B6E2-41AA-9213-BD6BEE9F4289}"/>
              </a:ext>
            </a:extLst>
          </p:cNvPr>
          <p:cNvGrpSpPr/>
          <p:nvPr/>
        </p:nvGrpSpPr>
        <p:grpSpPr>
          <a:xfrm>
            <a:off x="250367" y="844797"/>
            <a:ext cx="8597551" cy="1328179"/>
            <a:chOff x="250365" y="844795"/>
            <a:chExt cx="8597551" cy="1936362"/>
          </a:xfrm>
        </p:grpSpPr>
        <p:sp>
          <p:nvSpPr>
            <p:cNvPr id="5" name="正方形/長方形 4">
              <a:extLst>
                <a:ext uri="{FF2B5EF4-FFF2-40B4-BE49-F238E27FC236}">
                  <a16:creationId xmlns:a16="http://schemas.microsoft.com/office/drawing/2014/main" id="{81AEF779-A021-47DF-B039-7194AB7BA9C0}"/>
                </a:ext>
              </a:extLst>
            </p:cNvPr>
            <p:cNvSpPr/>
            <p:nvPr/>
          </p:nvSpPr>
          <p:spPr bwMode="auto">
            <a:xfrm>
              <a:off x="287105" y="844795"/>
              <a:ext cx="8560811" cy="19363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dirty="0">
                  <a:solidFill>
                    <a:schemeClr val="tx1"/>
                  </a:solidFill>
                  <a:latin typeface="+mn-ea"/>
                </a:rPr>
                <a:t>ユーザ</a:t>
              </a:r>
              <a:r>
                <a:rPr lang="en-US" altLang="ja-JP" sz="1400" dirty="0">
                  <a:solidFill>
                    <a:schemeClr val="tx1"/>
                  </a:solidFill>
                  <a:latin typeface="+mn-ea"/>
                </a:rPr>
                <a:t>ID</a:t>
              </a:r>
              <a:r>
                <a:rPr lang="ja-JP" altLang="en-US" sz="1400" dirty="0">
                  <a:solidFill>
                    <a:schemeClr val="tx1"/>
                  </a:solidFill>
                  <a:latin typeface="+mn-ea"/>
                </a:rPr>
                <a:t>発行画面に、自動発行されたユーザ</a:t>
              </a:r>
              <a:r>
                <a:rPr lang="en-US" altLang="ja-JP" sz="1400" dirty="0">
                  <a:solidFill>
                    <a:schemeClr val="tx1"/>
                  </a:solidFill>
                  <a:latin typeface="+mn-ea"/>
                </a:rPr>
                <a:t>ID</a:t>
              </a:r>
              <a:r>
                <a:rPr lang="ja-JP" altLang="en-US" sz="1400" dirty="0">
                  <a:solidFill>
                    <a:schemeClr val="tx1"/>
                  </a:solidFill>
                  <a:latin typeface="+mn-ea"/>
                </a:rPr>
                <a:t>とパスワードが表示されます。​</a:t>
              </a:r>
            </a:p>
            <a:p>
              <a:r>
                <a:rPr lang="ja-JP" altLang="en-US" sz="1400" b="1" dirty="0">
                  <a:solidFill>
                    <a:schemeClr val="accent5"/>
                  </a:solidFill>
                  <a:latin typeface="+mn-ea"/>
                </a:rPr>
                <a:t>［マイルームへ］</a:t>
              </a:r>
              <a:r>
                <a:rPr lang="ja-JP" altLang="en-US" sz="1400" dirty="0">
                  <a:solidFill>
                    <a:schemeClr val="tx1"/>
                  </a:solidFill>
                  <a:latin typeface="+mn-ea"/>
                </a:rPr>
                <a:t>をクリックするとマイルームへ遷移します。</a:t>
              </a:r>
            </a:p>
            <a:p>
              <a:r>
                <a:rPr lang="en-US" altLang="ja-JP" sz="1400" dirty="0">
                  <a:solidFill>
                    <a:srgbClr val="FF0000"/>
                  </a:solidFill>
                  <a:latin typeface="+mn-ea"/>
                </a:rPr>
                <a:t>※</a:t>
              </a:r>
              <a:r>
                <a:rPr lang="ja-JP" altLang="en-US" sz="1400" dirty="0">
                  <a:solidFill>
                    <a:srgbClr val="FF0000"/>
                  </a:solidFill>
                  <a:latin typeface="+mn-ea"/>
                </a:rPr>
                <a:t>ユーザ</a:t>
              </a:r>
              <a:r>
                <a:rPr lang="en-US" altLang="ja-JP" sz="1400" dirty="0">
                  <a:solidFill>
                    <a:srgbClr val="FF0000"/>
                  </a:solidFill>
                  <a:latin typeface="+mn-ea"/>
                </a:rPr>
                <a:t>ID</a:t>
              </a:r>
              <a:r>
                <a:rPr lang="ja-JP" altLang="en-US" sz="1400" dirty="0">
                  <a:solidFill>
                    <a:srgbClr val="FF0000"/>
                  </a:solidFill>
                  <a:latin typeface="+mn-ea"/>
                </a:rPr>
                <a:t>、パスワードは新規登録画面で入力したメールアドレス宛（以下、登録メールアドレスとい </a:t>
              </a:r>
              <a:endParaRPr lang="en-US" altLang="ja-JP" sz="1400" dirty="0">
                <a:solidFill>
                  <a:srgbClr val="FF0000"/>
                </a:solidFill>
                <a:latin typeface="+mn-ea"/>
              </a:endParaRPr>
            </a:p>
            <a:p>
              <a:r>
                <a:rPr lang="en-US" altLang="ja-JP" sz="1400" dirty="0">
                  <a:solidFill>
                    <a:srgbClr val="FF0000"/>
                  </a:solidFill>
                  <a:latin typeface="+mn-ea"/>
                </a:rPr>
                <a:t>   </a:t>
              </a:r>
              <a:r>
                <a:rPr lang="ja-JP" altLang="en-US" sz="1400" dirty="0">
                  <a:solidFill>
                    <a:srgbClr val="FF0000"/>
                  </a:solidFill>
                  <a:latin typeface="+mn-ea"/>
                </a:rPr>
                <a:t>う）にも自動で送信されますので、そこからもマイルームにログインいただけます。</a:t>
              </a:r>
              <a:endParaRPr lang="en-US" altLang="ja-JP" sz="1400" dirty="0">
                <a:solidFill>
                  <a:srgbClr val="FF0000"/>
                </a:solidFill>
                <a:latin typeface="+mn-ea"/>
              </a:endParaRPr>
            </a:p>
            <a:p>
              <a:r>
                <a:rPr lang="en-US" altLang="ja-JP" sz="1400" dirty="0">
                  <a:solidFill>
                    <a:srgbClr val="FF0000"/>
                  </a:solidFill>
                  <a:latin typeface="+mn-ea"/>
                </a:rPr>
                <a:t>※</a:t>
              </a:r>
              <a:r>
                <a:rPr lang="ja-JP" altLang="en-US" sz="1400" dirty="0">
                  <a:solidFill>
                    <a:srgbClr val="FF0000"/>
                  </a:solidFill>
                  <a:latin typeface="+mn-ea"/>
                </a:rPr>
                <a:t>発行したユーザ</a:t>
              </a:r>
              <a:r>
                <a:rPr lang="en-US" altLang="ja-JP" sz="1400" dirty="0">
                  <a:solidFill>
                    <a:srgbClr val="FF0000"/>
                  </a:solidFill>
                  <a:latin typeface="+mn-ea"/>
                </a:rPr>
                <a:t>ID</a:t>
              </a:r>
              <a:r>
                <a:rPr lang="ja-JP" altLang="en-US" sz="1400" dirty="0">
                  <a:solidFill>
                    <a:srgbClr val="FF0000"/>
                  </a:solidFill>
                  <a:latin typeface="+mn-ea"/>
                </a:rPr>
                <a:t>とパスワードは、コース申込時だけでなく実際に受講が開始した後にもそのままご使 </a:t>
              </a:r>
              <a:endParaRPr lang="en-US" altLang="ja-JP" sz="1400" dirty="0">
                <a:solidFill>
                  <a:srgbClr val="FF0000"/>
                </a:solidFill>
                <a:latin typeface="+mn-ea"/>
              </a:endParaRPr>
            </a:p>
            <a:p>
              <a:r>
                <a:rPr lang="en-US" altLang="ja-JP" sz="1400" dirty="0">
                  <a:solidFill>
                    <a:srgbClr val="FF0000"/>
                  </a:solidFill>
                  <a:latin typeface="+mn-ea"/>
                </a:rPr>
                <a:t>    </a:t>
              </a:r>
              <a:r>
                <a:rPr lang="ja-JP" altLang="en-US" sz="1400" dirty="0">
                  <a:solidFill>
                    <a:srgbClr val="FF0000"/>
                  </a:solidFill>
                  <a:latin typeface="+mn-ea"/>
                </a:rPr>
                <a:t>用いただきますので、受講修了まで大切にお手元で保管してください。</a:t>
              </a:r>
            </a:p>
          </p:txBody>
        </p:sp>
        <p:sp>
          <p:nvSpPr>
            <p:cNvPr id="6" name="正方形/長方形 5">
              <a:extLst>
                <a:ext uri="{FF2B5EF4-FFF2-40B4-BE49-F238E27FC236}">
                  <a16:creationId xmlns:a16="http://schemas.microsoft.com/office/drawing/2014/main" id="{F74BF93D-E0ED-431C-A9D6-3E3E0F61A85A}"/>
                </a:ext>
              </a:extLst>
            </p:cNvPr>
            <p:cNvSpPr/>
            <p:nvPr/>
          </p:nvSpPr>
          <p:spPr bwMode="auto">
            <a:xfrm flipH="1">
              <a:off x="250365" y="844795"/>
              <a:ext cx="45719" cy="1936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1" name="正方形/長方形 10">
            <a:extLst>
              <a:ext uri="{FF2B5EF4-FFF2-40B4-BE49-F238E27FC236}">
                <a16:creationId xmlns:a16="http://schemas.microsoft.com/office/drawing/2014/main" id="{849D89BA-76C4-489D-9EF9-0EC88C704C36}"/>
              </a:ext>
            </a:extLst>
          </p:cNvPr>
          <p:cNvSpPr/>
          <p:nvPr/>
        </p:nvSpPr>
        <p:spPr>
          <a:xfrm>
            <a:off x="134050" y="2798091"/>
            <a:ext cx="1729961" cy="276999"/>
          </a:xfrm>
          <a:prstGeom prst="rect">
            <a:avLst/>
          </a:prstGeom>
        </p:spPr>
        <p:txBody>
          <a:bodyPr wrap="none">
            <a:spAutoFit/>
          </a:bodyPr>
          <a:lstStyle/>
          <a:p>
            <a:pPr lvl="0"/>
            <a:r>
              <a:rPr lang="ja-JP" altLang="en-US" sz="1200">
                <a:solidFill>
                  <a:prstClr val="black"/>
                </a:solidFill>
                <a:latin typeface="+mn-ea"/>
              </a:rPr>
              <a:t>［ユーザ</a:t>
            </a:r>
            <a:r>
              <a:rPr lang="en-US" altLang="ja-JP" sz="1200">
                <a:solidFill>
                  <a:prstClr val="black"/>
                </a:solidFill>
                <a:latin typeface="+mn-ea"/>
              </a:rPr>
              <a:t>ID</a:t>
            </a:r>
            <a:r>
              <a:rPr lang="ja-JP" altLang="en-US" sz="1200">
                <a:solidFill>
                  <a:prstClr val="black"/>
                </a:solidFill>
                <a:latin typeface="+mn-ea"/>
              </a:rPr>
              <a:t>発行画面］</a:t>
            </a:r>
          </a:p>
        </p:txBody>
      </p:sp>
      <p:sp>
        <p:nvSpPr>
          <p:cNvPr id="14" name="正方形/長方形 13">
            <a:extLst>
              <a:ext uri="{FF2B5EF4-FFF2-40B4-BE49-F238E27FC236}">
                <a16:creationId xmlns:a16="http://schemas.microsoft.com/office/drawing/2014/main" id="{8EB6DF90-8E8B-4E70-9C38-9E36C376943A}"/>
              </a:ext>
            </a:extLst>
          </p:cNvPr>
          <p:cNvSpPr/>
          <p:nvPr/>
        </p:nvSpPr>
        <p:spPr>
          <a:xfrm>
            <a:off x="2795523" y="4196482"/>
            <a:ext cx="793328" cy="312167"/>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正方形/長方形 14">
            <a:extLst>
              <a:ext uri="{FF2B5EF4-FFF2-40B4-BE49-F238E27FC236}">
                <a16:creationId xmlns:a16="http://schemas.microsoft.com/office/drawing/2014/main" id="{A15DA359-A413-44DD-B59B-FE62C8E0BDD1}"/>
              </a:ext>
            </a:extLst>
          </p:cNvPr>
          <p:cNvSpPr/>
          <p:nvPr/>
        </p:nvSpPr>
        <p:spPr>
          <a:xfrm>
            <a:off x="979795" y="5312706"/>
            <a:ext cx="4114719" cy="97288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dirty="0">
                <a:solidFill>
                  <a:schemeClr val="tx1"/>
                </a:solidFill>
              </a:rPr>
              <a:t>■マイルームへ</a:t>
            </a:r>
            <a:endParaRPr lang="en-US" altLang="ja-JP" sz="1400" b="1" dirty="0">
              <a:solidFill>
                <a:schemeClr val="tx1"/>
              </a:solidFill>
            </a:endParaRPr>
          </a:p>
          <a:p>
            <a:pPr algn="just">
              <a:defRPr/>
            </a:pPr>
            <a:r>
              <a:rPr lang="ja-JP" altLang="en-US" sz="1400" b="1" dirty="0">
                <a:solidFill>
                  <a:schemeClr val="accent5"/>
                </a:solidFill>
              </a:rPr>
              <a:t>［マイルームへ］</a:t>
            </a:r>
            <a:r>
              <a:rPr lang="ja-JP" altLang="en-US" sz="1400" dirty="0">
                <a:solidFill>
                  <a:schemeClr val="tx1"/>
                </a:solidFill>
              </a:rPr>
              <a:t>ボタンをクリックすると、</a:t>
            </a:r>
            <a:endParaRPr lang="en-US" altLang="ja-JP" sz="1400" dirty="0">
              <a:solidFill>
                <a:schemeClr val="tx1"/>
              </a:solidFill>
            </a:endParaRPr>
          </a:p>
          <a:p>
            <a:pPr algn="just">
              <a:defRPr/>
            </a:pPr>
            <a:r>
              <a:rPr lang="ja-JP" altLang="en-US" sz="1400" dirty="0">
                <a:solidFill>
                  <a:schemeClr val="tx1"/>
                </a:solidFill>
              </a:rPr>
              <a:t>マイルームへ遷移します。</a:t>
            </a:r>
            <a:endParaRPr lang="en-US" altLang="ja-JP" sz="1400" dirty="0">
              <a:solidFill>
                <a:srgbClr val="FF0000"/>
              </a:solidFill>
            </a:endParaRPr>
          </a:p>
        </p:txBody>
      </p:sp>
      <p:sp>
        <p:nvSpPr>
          <p:cNvPr id="16" name="正方形/長方形 15">
            <a:extLst>
              <a:ext uri="{FF2B5EF4-FFF2-40B4-BE49-F238E27FC236}">
                <a16:creationId xmlns:a16="http://schemas.microsoft.com/office/drawing/2014/main" id="{2A7CB266-FECB-4738-B628-A8ADBEF3406F}"/>
              </a:ext>
            </a:extLst>
          </p:cNvPr>
          <p:cNvSpPr/>
          <p:nvPr/>
        </p:nvSpPr>
        <p:spPr>
          <a:xfrm>
            <a:off x="2586930" y="2315734"/>
            <a:ext cx="2867574" cy="608183"/>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a:solidFill>
                  <a:schemeClr val="tx1"/>
                </a:solidFill>
              </a:rPr>
              <a:t>自動発行された「</a:t>
            </a:r>
            <a:r>
              <a:rPr lang="ja-JP" altLang="en-US" sz="1400" b="1">
                <a:solidFill>
                  <a:schemeClr val="accent5"/>
                </a:solidFill>
              </a:rPr>
              <a:t>ユーザ</a:t>
            </a:r>
            <a:r>
              <a:rPr lang="en-US" altLang="ja-JP" sz="1400" b="1">
                <a:solidFill>
                  <a:schemeClr val="accent5"/>
                </a:solidFill>
              </a:rPr>
              <a:t>ID</a:t>
            </a:r>
            <a:r>
              <a:rPr lang="ja-JP" altLang="en-US" sz="1400">
                <a:solidFill>
                  <a:schemeClr val="tx1"/>
                </a:solidFill>
              </a:rPr>
              <a:t>」と「</a:t>
            </a:r>
            <a:r>
              <a:rPr lang="ja-JP" altLang="en-US" sz="1400" b="1">
                <a:solidFill>
                  <a:schemeClr val="accent5"/>
                </a:solidFill>
              </a:rPr>
              <a:t>パスワード</a:t>
            </a:r>
            <a:r>
              <a:rPr lang="ja-JP" altLang="en-US" sz="1400">
                <a:solidFill>
                  <a:schemeClr val="tx1"/>
                </a:solidFill>
              </a:rPr>
              <a:t>」が表示されます。</a:t>
            </a:r>
            <a:endParaRPr lang="en-US" altLang="ja-JP" sz="1400">
              <a:solidFill>
                <a:schemeClr val="tx1"/>
              </a:solidFill>
            </a:endParaRPr>
          </a:p>
        </p:txBody>
      </p:sp>
      <p:cxnSp>
        <p:nvCxnSpPr>
          <p:cNvPr id="17" name="直線矢印コネクタ 16">
            <a:extLst>
              <a:ext uri="{FF2B5EF4-FFF2-40B4-BE49-F238E27FC236}">
                <a16:creationId xmlns:a16="http://schemas.microsoft.com/office/drawing/2014/main" id="{775563B4-570B-48DC-91E6-12006D026955}"/>
              </a:ext>
            </a:extLst>
          </p:cNvPr>
          <p:cNvCxnSpPr>
            <a:cxnSpLocks/>
            <a:stCxn id="16" idx="1"/>
          </p:cNvCxnSpPr>
          <p:nvPr/>
        </p:nvCxnSpPr>
        <p:spPr>
          <a:xfrm flipH="1">
            <a:off x="1975320" y="2619826"/>
            <a:ext cx="611610" cy="1206205"/>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45DC21EF-0803-4E7D-A5C3-78FCAA55FC07}"/>
              </a:ext>
            </a:extLst>
          </p:cNvPr>
          <p:cNvCxnSpPr>
            <a:cxnSpLocks/>
            <a:stCxn id="15" idx="0"/>
          </p:cNvCxnSpPr>
          <p:nvPr/>
        </p:nvCxnSpPr>
        <p:spPr>
          <a:xfrm flipV="1">
            <a:off x="3037155" y="4566675"/>
            <a:ext cx="75013" cy="74603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26E5847-0924-4706-83E8-C63D778C0DA3}"/>
              </a:ext>
            </a:extLst>
          </p:cNvPr>
          <p:cNvSpPr txBox="1"/>
          <p:nvPr/>
        </p:nvSpPr>
        <p:spPr>
          <a:xfrm>
            <a:off x="7629785" y="2"/>
            <a:ext cx="1961003" cy="461665"/>
          </a:xfrm>
          <a:prstGeom prst="rect">
            <a:avLst/>
          </a:prstGeom>
          <a:noFill/>
        </p:spPr>
        <p:txBody>
          <a:bodyPr wrap="square" rtlCol="0">
            <a:spAutoFit/>
          </a:bodyPr>
          <a:lstStyle/>
          <a:p>
            <a:r>
              <a:rPr kumimoji="1" lang="en-US" altLang="ja-JP" sz="2400" b="1">
                <a:solidFill>
                  <a:schemeClr val="bg1"/>
                </a:solidFill>
              </a:rPr>
              <a:t>STEP1</a:t>
            </a:r>
            <a:endParaRPr kumimoji="1" lang="ja-JP" altLang="en-US" sz="2400" b="1">
              <a:solidFill>
                <a:schemeClr val="bg1"/>
              </a:solidFill>
            </a:endParaRPr>
          </a:p>
        </p:txBody>
      </p:sp>
      <p:sp>
        <p:nvSpPr>
          <p:cNvPr id="8" name="スライド番号プレースホルダー 7">
            <a:extLst>
              <a:ext uri="{FF2B5EF4-FFF2-40B4-BE49-F238E27FC236}">
                <a16:creationId xmlns:a16="http://schemas.microsoft.com/office/drawing/2014/main" id="{E9CB9893-2CE9-4D3A-8CE9-58D3B4039551}"/>
              </a:ext>
            </a:extLst>
          </p:cNvPr>
          <p:cNvSpPr>
            <a:spLocks noGrp="1"/>
          </p:cNvSpPr>
          <p:nvPr>
            <p:ph type="sldNum" sz="quarter" idx="12"/>
          </p:nvPr>
        </p:nvSpPr>
        <p:spPr/>
        <p:txBody>
          <a:bodyPr/>
          <a:lstStyle/>
          <a:p>
            <a:fld id="{0B87AA90-FF48-4507-93A5-C2E3434CDE52}" type="slidenum">
              <a:rPr kumimoji="1" lang="ja-JP" altLang="en-US" smtClean="0"/>
              <a:t>8</a:t>
            </a:fld>
            <a:endParaRPr kumimoji="1" lang="ja-JP" altLang="en-US"/>
          </a:p>
        </p:txBody>
      </p:sp>
      <p:pic>
        <p:nvPicPr>
          <p:cNvPr id="20" name="図 19">
            <a:extLst>
              <a:ext uri="{FF2B5EF4-FFF2-40B4-BE49-F238E27FC236}">
                <a16:creationId xmlns:a16="http://schemas.microsoft.com/office/drawing/2014/main" id="{7E23ABA7-8670-4A05-BE32-BAEB3E65C7B0}"/>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21807" y="4349919"/>
            <a:ext cx="365125" cy="365125"/>
          </a:xfrm>
          <a:prstGeom prst="rect">
            <a:avLst/>
          </a:prstGeom>
        </p:spPr>
      </p:pic>
      <p:grpSp>
        <p:nvGrpSpPr>
          <p:cNvPr id="31" name="グループ化 30">
            <a:extLst>
              <a:ext uri="{FF2B5EF4-FFF2-40B4-BE49-F238E27FC236}">
                <a16:creationId xmlns:a16="http://schemas.microsoft.com/office/drawing/2014/main" id="{011EBA86-4261-4130-AED9-B3A14DB15444}"/>
              </a:ext>
            </a:extLst>
          </p:cNvPr>
          <p:cNvGrpSpPr/>
          <p:nvPr/>
        </p:nvGrpSpPr>
        <p:grpSpPr>
          <a:xfrm>
            <a:off x="5562302" y="2387038"/>
            <a:ext cx="3726988" cy="4151877"/>
            <a:chOff x="5527796" y="2184747"/>
            <a:chExt cx="3726988" cy="4151877"/>
          </a:xfrm>
        </p:grpSpPr>
        <p:sp>
          <p:nvSpPr>
            <p:cNvPr id="25" name="正方形/長方形 24">
              <a:extLst>
                <a:ext uri="{FF2B5EF4-FFF2-40B4-BE49-F238E27FC236}">
                  <a16:creationId xmlns:a16="http://schemas.microsoft.com/office/drawing/2014/main" id="{D41EE725-4113-4F5D-86EE-3908C959A3D5}"/>
                </a:ext>
              </a:extLst>
            </p:cNvPr>
            <p:cNvSpPr/>
            <p:nvPr/>
          </p:nvSpPr>
          <p:spPr>
            <a:xfrm>
              <a:off x="5527796" y="2184747"/>
              <a:ext cx="3547193" cy="3915076"/>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3516318-B759-4E2C-8952-DC6489D7764E}"/>
                </a:ext>
              </a:extLst>
            </p:cNvPr>
            <p:cNvSpPr txBox="1"/>
            <p:nvPr/>
          </p:nvSpPr>
          <p:spPr>
            <a:xfrm>
              <a:off x="5564611" y="2308404"/>
              <a:ext cx="3690173" cy="3647152"/>
            </a:xfrm>
            <a:prstGeom prst="rect">
              <a:avLst/>
            </a:prstGeom>
            <a:noFill/>
          </p:spPr>
          <p:txBody>
            <a:bodyPr wrap="square" rtlCol="0">
              <a:spAutoFit/>
            </a:bodyPr>
            <a:lstStyle/>
            <a:p>
              <a:r>
                <a:rPr lang="ja-JP" altLang="en-US" sz="700" kern="100">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様</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NetLearning</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このたびはネットラーニングにご登録いただき、誠にありがとうございます。</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以下では、マイルームログイン用のユーザ</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ID</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、パスワードや、ご利用の手順を</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ご案内しておりますので、本メールは大切に保管してください。</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1</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．ユーザ</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ID</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とパスワード</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■ユーザ</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ID</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　　</a:t>
              </a:r>
              <a:r>
                <a:rPr lang="ja-JP" altLang="en-US" sz="700" kern="100">
                  <a:latin typeface="游ゴシック" panose="020B0400000000000000" pitchFamily="50" charset="-128"/>
                  <a:ea typeface="游ゴシック" panose="020B0400000000000000" pitchFamily="50" charset="-128"/>
                  <a:cs typeface="Courier New" panose="02070309020205020404" pitchFamily="49" charset="0"/>
                </a:rPr>
                <a:t>●●●●●●</a:t>
              </a:r>
              <a:endParaRPr lang="en-US"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■パスワード　</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※ユーザ</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ID</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およびパスワードの使用および管理に関して、</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　責任を持ってお取り扱いいただき、第三者の不正使用等に十分ご配慮ください。</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2</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．ご利用の手順</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　</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ログイン画面にアクセス。</a:t>
              </a:r>
            </a:p>
            <a:p>
              <a:r>
                <a:rPr lang="en-US" altLang="ja-JP" sz="700" u="sng" kern="100">
                  <a:solidFill>
                    <a:srgbClr val="0563C1"/>
                  </a:solidFill>
                  <a:latin typeface="游ゴシック" panose="020B0400000000000000" pitchFamily="50" charset="-128"/>
                  <a:ea typeface="游ゴシック" panose="020B0400000000000000" pitchFamily="50" charset="-128"/>
                  <a:cs typeface="Courier New" panose="02070309020205020404" pitchFamily="49" charset="0"/>
                  <a:hlinkClick r:id="" action="ppaction://noaction"/>
                </a:rPr>
                <a:t>https://nlp.netlearning.co.jp/ns/portal/default.aspx</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　　↓</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ユーザ</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ID</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とパスワードを入力し、ログインボタンをクリック。</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　　↓</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マイルーム</a:t>
              </a:r>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TOP</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ページが表示されますので、各種メニューをご利用ください。</a:t>
              </a:r>
            </a:p>
            <a:p>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3</a:t>
              </a:r>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．サーバーメンテナンスのご案内</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700" kern="100">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皆様に快適な学習環境を提供させていただくため、</a:t>
              </a:r>
            </a:p>
            <a:p>
              <a:r>
                <a:rPr lang="ja-JP" altLang="ja-JP" sz="700" kern="100">
                  <a:latin typeface="游ゴシック" panose="020B0400000000000000" pitchFamily="50" charset="-128"/>
                  <a:ea typeface="游ゴシック" panose="020B0400000000000000" pitchFamily="50" charset="-128"/>
                  <a:cs typeface="Courier New" panose="02070309020205020404" pitchFamily="49" charset="0"/>
                </a:rPr>
                <a:t>下記の時間帯にサーバメンテナンスを行っております。</a:t>
              </a:r>
            </a:p>
            <a:p>
              <a:r>
                <a:rPr lang="en-US" altLang="ja-JP" sz="700" kern="100">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800" kern="10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30" name="テキスト ボックス 29">
              <a:extLst>
                <a:ext uri="{FF2B5EF4-FFF2-40B4-BE49-F238E27FC236}">
                  <a16:creationId xmlns:a16="http://schemas.microsoft.com/office/drawing/2014/main" id="{4DFB33B4-3322-40FB-80B7-68B1D069A164}"/>
                </a:ext>
              </a:extLst>
            </p:cNvPr>
            <p:cNvSpPr txBox="1"/>
            <p:nvPr/>
          </p:nvSpPr>
          <p:spPr>
            <a:xfrm rot="5400000">
              <a:off x="7028290" y="5938486"/>
              <a:ext cx="611610" cy="184666"/>
            </a:xfrm>
            <a:prstGeom prst="rect">
              <a:avLst/>
            </a:prstGeom>
            <a:noFill/>
          </p:spPr>
          <p:txBody>
            <a:bodyPr wrap="square" rtlCol="0">
              <a:spAutoFit/>
            </a:bodyPr>
            <a:lstStyle/>
            <a:p>
              <a:r>
                <a:rPr kumimoji="1" lang="ja-JP" altLang="en-US" sz="600"/>
                <a:t>・・・</a:t>
              </a:r>
            </a:p>
          </p:txBody>
        </p:sp>
      </p:grpSp>
      <p:sp>
        <p:nvSpPr>
          <p:cNvPr id="32" name="正方形/長方形 31">
            <a:extLst>
              <a:ext uri="{FF2B5EF4-FFF2-40B4-BE49-F238E27FC236}">
                <a16:creationId xmlns:a16="http://schemas.microsoft.com/office/drawing/2014/main" id="{3B4BA9C5-29BC-481A-B3D7-9CEC7FE616B6}"/>
              </a:ext>
            </a:extLst>
          </p:cNvPr>
          <p:cNvSpPr/>
          <p:nvPr/>
        </p:nvSpPr>
        <p:spPr>
          <a:xfrm>
            <a:off x="5558782" y="2141508"/>
            <a:ext cx="3422732" cy="276999"/>
          </a:xfrm>
          <a:prstGeom prst="rect">
            <a:avLst/>
          </a:prstGeom>
        </p:spPr>
        <p:txBody>
          <a:bodyPr wrap="none">
            <a:spAutoFit/>
          </a:bodyPr>
          <a:lstStyle/>
          <a:p>
            <a:pPr lvl="0"/>
            <a:r>
              <a:rPr lang="ja-JP" altLang="en-US" sz="1200">
                <a:solidFill>
                  <a:prstClr val="black"/>
                </a:solidFill>
                <a:latin typeface="+mn-ea"/>
              </a:rPr>
              <a:t>［ユーザ</a:t>
            </a:r>
            <a:r>
              <a:rPr lang="en-US" altLang="ja-JP" sz="1200">
                <a:solidFill>
                  <a:prstClr val="black"/>
                </a:solidFill>
                <a:latin typeface="+mn-ea"/>
              </a:rPr>
              <a:t>ID</a:t>
            </a:r>
            <a:r>
              <a:rPr lang="ja-JP" altLang="en-US" sz="1200">
                <a:solidFill>
                  <a:prstClr val="black"/>
                </a:solidFill>
                <a:latin typeface="+mn-ea"/>
              </a:rPr>
              <a:t>発行後の自動送信されるメール例］</a:t>
            </a:r>
          </a:p>
        </p:txBody>
      </p:sp>
    </p:spTree>
    <p:extLst>
      <p:ext uri="{BB962C8B-B14F-4D97-AF65-F5344CB8AC3E}">
        <p14:creationId xmlns:p14="http://schemas.microsoft.com/office/powerpoint/2010/main" val="76380731"/>
      </p:ext>
    </p:extLst>
  </p:cSld>
  <p:clrMapOvr>
    <a:masterClrMapping/>
  </p:clrMapOvr>
  <mc:AlternateContent xmlns:mc="http://schemas.openxmlformats.org/markup-compatibility/2006" xmlns:p14="http://schemas.microsoft.com/office/powerpoint/2010/main">
    <mc:Choice Requires="p14">
      <p:transition spd="slow" p14:dur="2000" advTm="26450"/>
    </mc:Choice>
    <mc:Fallback xmlns="">
      <p:transition spd="slow" advTm="264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645F1BE-BEDF-8840-3900-E4A7A74417F0}"/>
              </a:ext>
            </a:extLst>
          </p:cNvPr>
          <p:cNvPicPr>
            <a:picLocks noChangeAspect="1"/>
          </p:cNvPicPr>
          <p:nvPr/>
        </p:nvPicPr>
        <p:blipFill>
          <a:blip r:embed="rId3"/>
          <a:stretch>
            <a:fillRect/>
          </a:stretch>
        </p:blipFill>
        <p:spPr>
          <a:xfrm>
            <a:off x="65899" y="2275192"/>
            <a:ext cx="6153704" cy="4446284"/>
          </a:xfrm>
          <a:prstGeom prst="rect">
            <a:avLst/>
          </a:prstGeom>
        </p:spPr>
      </p:pic>
      <p:pic>
        <p:nvPicPr>
          <p:cNvPr id="4" name="図 3">
            <a:extLst>
              <a:ext uri="{FF2B5EF4-FFF2-40B4-BE49-F238E27FC236}">
                <a16:creationId xmlns:a16="http://schemas.microsoft.com/office/drawing/2014/main" id="{B53A6ECE-97FF-7DB8-92FB-44B61C1D962D}"/>
              </a:ext>
            </a:extLst>
          </p:cNvPr>
          <p:cNvPicPr>
            <a:picLocks noChangeAspect="1"/>
          </p:cNvPicPr>
          <p:nvPr/>
        </p:nvPicPr>
        <p:blipFill>
          <a:blip r:embed="rId4"/>
          <a:stretch>
            <a:fillRect/>
          </a:stretch>
        </p:blipFill>
        <p:spPr>
          <a:xfrm>
            <a:off x="54449" y="2784710"/>
            <a:ext cx="1879041" cy="730738"/>
          </a:xfrm>
          <a:prstGeom prst="rect">
            <a:avLst/>
          </a:prstGeom>
        </p:spPr>
      </p:pic>
      <p:sp>
        <p:nvSpPr>
          <p:cNvPr id="2" name="タイトル 1">
            <a:extLst>
              <a:ext uri="{FF2B5EF4-FFF2-40B4-BE49-F238E27FC236}">
                <a16:creationId xmlns:a16="http://schemas.microsoft.com/office/drawing/2014/main" id="{045AE4D2-6EC9-437D-A3CA-1D9021E4AE8C}"/>
              </a:ext>
            </a:extLst>
          </p:cNvPr>
          <p:cNvSpPr>
            <a:spLocks noGrp="1"/>
          </p:cNvSpPr>
          <p:nvPr>
            <p:ph type="title"/>
          </p:nvPr>
        </p:nvSpPr>
        <p:spPr>
          <a:xfrm>
            <a:off x="396656" y="-10385"/>
            <a:ext cx="7886700" cy="778691"/>
          </a:xfrm>
        </p:spPr>
        <p:txBody>
          <a:bodyPr>
            <a:normAutofit/>
          </a:bodyPr>
          <a:lstStyle/>
          <a:p>
            <a:r>
              <a:rPr lang="ja-JP" altLang="en-US" sz="3200">
                <a:latin typeface="Meiryo UI" panose="020B0604030504040204" pitchFamily="50" charset="-128"/>
                <a:ea typeface="Meiryo UI" panose="020B0604030504040204" pitchFamily="50" charset="-128"/>
              </a:rPr>
              <a:t>コースを申し込む①</a:t>
            </a:r>
          </a:p>
        </p:txBody>
      </p:sp>
      <p:grpSp>
        <p:nvGrpSpPr>
          <p:cNvPr id="7" name="グループ化 6">
            <a:extLst>
              <a:ext uri="{FF2B5EF4-FFF2-40B4-BE49-F238E27FC236}">
                <a16:creationId xmlns:a16="http://schemas.microsoft.com/office/drawing/2014/main" id="{416BAE88-B6E2-41AA-9213-BD6BEE9F4289}"/>
              </a:ext>
            </a:extLst>
          </p:cNvPr>
          <p:cNvGrpSpPr/>
          <p:nvPr/>
        </p:nvGrpSpPr>
        <p:grpSpPr>
          <a:xfrm>
            <a:off x="396659" y="1076084"/>
            <a:ext cx="8350685" cy="668286"/>
            <a:chOff x="396657" y="1193779"/>
            <a:chExt cx="8350685" cy="668286"/>
          </a:xfrm>
        </p:grpSpPr>
        <p:sp>
          <p:nvSpPr>
            <p:cNvPr id="5" name="正方形/長方形 4">
              <a:extLst>
                <a:ext uri="{FF2B5EF4-FFF2-40B4-BE49-F238E27FC236}">
                  <a16:creationId xmlns:a16="http://schemas.microsoft.com/office/drawing/2014/main" id="{81AEF779-A021-47DF-B039-7194AB7BA9C0}"/>
                </a:ext>
              </a:extLst>
            </p:cNvPr>
            <p:cNvSpPr/>
            <p:nvPr/>
          </p:nvSpPr>
          <p:spPr bwMode="auto">
            <a:xfrm>
              <a:off x="396657" y="1193779"/>
              <a:ext cx="8350685" cy="66828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altLang="ja-JP" sz="1100">
                <a:solidFill>
                  <a:schemeClr val="tx1">
                    <a:lumMod val="95000"/>
                    <a:lumOff val="5000"/>
                  </a:schemeClr>
                </a:solidFill>
              </a:endParaRPr>
            </a:p>
            <a:p>
              <a:pPr>
                <a:lnSpc>
                  <a:spcPct val="120000"/>
                </a:lnSpc>
                <a:defRPr/>
              </a:pPr>
              <a:r>
                <a:rPr lang="ja-JP" altLang="en-US" sz="1400">
                  <a:solidFill>
                    <a:schemeClr val="tx1">
                      <a:lumMod val="95000"/>
                      <a:lumOff val="5000"/>
                    </a:schemeClr>
                  </a:solidFill>
                </a:rPr>
                <a:t>マイルーム</a:t>
              </a:r>
              <a:r>
                <a:rPr lang="en-US" altLang="ja-JP" sz="1400">
                  <a:solidFill>
                    <a:schemeClr val="tx1">
                      <a:lumMod val="95000"/>
                      <a:lumOff val="5000"/>
                    </a:schemeClr>
                  </a:solidFill>
                </a:rPr>
                <a:t>TOP</a:t>
              </a:r>
              <a:r>
                <a:rPr lang="ja-JP" altLang="en-US" sz="1400">
                  <a:solidFill>
                    <a:schemeClr val="tx1">
                      <a:lumMod val="95000"/>
                      <a:lumOff val="5000"/>
                    </a:schemeClr>
                  </a:solidFill>
                </a:rPr>
                <a:t>画面の</a:t>
              </a:r>
              <a:r>
                <a:rPr lang="ja-JP" altLang="en-US" sz="1400" b="1">
                  <a:solidFill>
                    <a:schemeClr val="accent5"/>
                  </a:solidFill>
                  <a:latin typeface="ＭＳ Ｐゴシック" panose="020B0600070205080204" pitchFamily="50" charset="-128"/>
                </a:rPr>
                <a:t>［コース申込］</a:t>
              </a:r>
              <a:r>
                <a:rPr lang="ja-JP" altLang="en-US" sz="1400">
                  <a:solidFill>
                    <a:schemeClr val="tx1">
                      <a:lumMod val="95000"/>
                      <a:lumOff val="5000"/>
                    </a:schemeClr>
                  </a:solidFill>
                  <a:latin typeface="ＭＳ Ｐゴシック" panose="020B0600070205080204" pitchFamily="50" charset="-128"/>
                </a:rPr>
                <a:t>をクリック、または</a:t>
              </a:r>
              <a:r>
                <a:rPr lang="ja-JP" altLang="en-US" sz="1400" b="1">
                  <a:solidFill>
                    <a:schemeClr val="accent5"/>
                  </a:solidFill>
                </a:rPr>
                <a:t>［申込］</a:t>
              </a:r>
              <a:r>
                <a:rPr lang="ja-JP" altLang="en-US" sz="1400">
                  <a:solidFill>
                    <a:schemeClr val="tx1"/>
                  </a:solidFill>
                </a:rPr>
                <a:t>タブから</a:t>
              </a:r>
              <a:r>
                <a:rPr lang="ja-JP" altLang="en-US" sz="1400" b="1">
                  <a:solidFill>
                    <a:schemeClr val="accent5"/>
                  </a:solidFill>
                </a:rPr>
                <a:t>［コース申込］</a:t>
              </a:r>
              <a:r>
                <a:rPr lang="ja-JP" altLang="en-US" sz="1400">
                  <a:solidFill>
                    <a:schemeClr val="tx1">
                      <a:lumMod val="95000"/>
                      <a:lumOff val="5000"/>
                    </a:schemeClr>
                  </a:solidFill>
                </a:rPr>
                <a:t>をクリックすると、コース申込画面が表示されます。</a:t>
              </a:r>
              <a:endParaRPr lang="en-US" altLang="ja-JP" sz="1400">
                <a:solidFill>
                  <a:schemeClr val="tx1">
                    <a:lumMod val="95000"/>
                    <a:lumOff val="5000"/>
                  </a:schemeClr>
                </a:solidFill>
              </a:endParaRPr>
            </a:p>
            <a:p>
              <a:pPr eaLnBrk="1" hangingPunct="1">
                <a:lnSpc>
                  <a:spcPct val="120000"/>
                </a:lnSpc>
                <a:defRPr/>
              </a:pPr>
              <a:endParaRPr lang="ja-JP" altLang="en-US" sz="1100">
                <a:solidFill>
                  <a:srgbClr val="FF0000"/>
                </a:solidFill>
              </a:endParaRPr>
            </a:p>
          </p:txBody>
        </p:sp>
        <p:sp>
          <p:nvSpPr>
            <p:cNvPr id="6" name="正方形/長方形 5">
              <a:extLst>
                <a:ext uri="{FF2B5EF4-FFF2-40B4-BE49-F238E27FC236}">
                  <a16:creationId xmlns:a16="http://schemas.microsoft.com/office/drawing/2014/main" id="{F74BF93D-E0ED-431C-A9D6-3E3E0F61A85A}"/>
                </a:ext>
              </a:extLst>
            </p:cNvPr>
            <p:cNvSpPr/>
            <p:nvPr/>
          </p:nvSpPr>
          <p:spPr bwMode="auto">
            <a:xfrm>
              <a:off x="396657" y="1193779"/>
              <a:ext cx="45719" cy="6682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 name="正方形/長方形 7">
            <a:extLst>
              <a:ext uri="{FF2B5EF4-FFF2-40B4-BE49-F238E27FC236}">
                <a16:creationId xmlns:a16="http://schemas.microsoft.com/office/drawing/2014/main" id="{62B87603-EA3D-466D-92A9-D9F6488AF3B2}"/>
              </a:ext>
            </a:extLst>
          </p:cNvPr>
          <p:cNvSpPr/>
          <p:nvPr/>
        </p:nvSpPr>
        <p:spPr>
          <a:xfrm>
            <a:off x="396659" y="2093149"/>
            <a:ext cx="1879041" cy="276999"/>
          </a:xfrm>
          <a:prstGeom prst="rect">
            <a:avLst/>
          </a:prstGeom>
        </p:spPr>
        <p:txBody>
          <a:bodyPr wrap="none">
            <a:spAutoFit/>
          </a:bodyPr>
          <a:lstStyle/>
          <a:p>
            <a:pPr lvl="0"/>
            <a:r>
              <a:rPr lang="ja-JP" altLang="en-US" sz="1200">
                <a:solidFill>
                  <a:prstClr val="black"/>
                </a:solidFill>
                <a:latin typeface="+mn-ea"/>
              </a:rPr>
              <a:t>［マイルーム</a:t>
            </a:r>
            <a:r>
              <a:rPr lang="en-US" altLang="ja-JP" sz="1200">
                <a:solidFill>
                  <a:prstClr val="black"/>
                </a:solidFill>
                <a:latin typeface="+mn-ea"/>
              </a:rPr>
              <a:t>TOP</a:t>
            </a:r>
            <a:r>
              <a:rPr lang="ja-JP" altLang="en-US" sz="1200">
                <a:solidFill>
                  <a:prstClr val="black"/>
                </a:solidFill>
                <a:latin typeface="+mn-ea"/>
              </a:rPr>
              <a:t>画面］</a:t>
            </a:r>
          </a:p>
        </p:txBody>
      </p:sp>
      <p:sp>
        <p:nvSpPr>
          <p:cNvPr id="12" name="正方形/長方形 11">
            <a:extLst>
              <a:ext uri="{FF2B5EF4-FFF2-40B4-BE49-F238E27FC236}">
                <a16:creationId xmlns:a16="http://schemas.microsoft.com/office/drawing/2014/main" id="{FF2EE82B-0928-4AAA-8FCB-EA84423F529E}"/>
              </a:ext>
            </a:extLst>
          </p:cNvPr>
          <p:cNvSpPr/>
          <p:nvPr/>
        </p:nvSpPr>
        <p:spPr>
          <a:xfrm>
            <a:off x="5325765" y="5408867"/>
            <a:ext cx="729979" cy="330118"/>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9EB3D176-859C-43A5-B01E-97FB08BF1C18}"/>
              </a:ext>
            </a:extLst>
          </p:cNvPr>
          <p:cNvSpPr/>
          <p:nvPr/>
        </p:nvSpPr>
        <p:spPr>
          <a:xfrm>
            <a:off x="6219603" y="2315277"/>
            <a:ext cx="2869950" cy="1346591"/>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ja-JP" altLang="en-US" sz="1400" b="1">
                <a:solidFill>
                  <a:schemeClr val="tx1"/>
                </a:solidFill>
                <a:latin typeface="+mn-ea"/>
              </a:rPr>
              <a:t>■新規にコースを申し込む（１）</a:t>
            </a:r>
            <a:endParaRPr lang="en-US" altLang="ja-JP" sz="1400" b="1">
              <a:solidFill>
                <a:schemeClr val="tx1"/>
              </a:solidFill>
              <a:latin typeface="+mn-ea"/>
            </a:endParaRPr>
          </a:p>
          <a:p>
            <a:pPr algn="just" eaLnBrk="1" hangingPunct="1">
              <a:lnSpc>
                <a:spcPct val="120000"/>
              </a:lnSpc>
              <a:defRPr/>
            </a:pPr>
            <a:r>
              <a:rPr lang="ja-JP" altLang="en-US" sz="1400" b="1">
                <a:solidFill>
                  <a:schemeClr val="accent5"/>
                </a:solidFill>
                <a:latin typeface="+mn-ea"/>
              </a:rPr>
              <a:t>［コース申込］</a:t>
            </a:r>
            <a:r>
              <a:rPr lang="ja-JP" altLang="en-US" sz="1400">
                <a:solidFill>
                  <a:schemeClr val="tx1"/>
                </a:solidFill>
                <a:latin typeface="+mn-ea"/>
              </a:rPr>
              <a:t>（どちらでも可）をクリックすると、コース申込画面が表示されます。</a:t>
            </a:r>
            <a:endParaRPr lang="en-US" altLang="ja-JP" sz="1400">
              <a:solidFill>
                <a:schemeClr val="tx1"/>
              </a:solidFill>
              <a:latin typeface="+mn-ea"/>
            </a:endParaRPr>
          </a:p>
        </p:txBody>
      </p:sp>
      <p:cxnSp>
        <p:nvCxnSpPr>
          <p:cNvPr id="16" name="直線矢印コネクタ 15">
            <a:extLst>
              <a:ext uri="{FF2B5EF4-FFF2-40B4-BE49-F238E27FC236}">
                <a16:creationId xmlns:a16="http://schemas.microsoft.com/office/drawing/2014/main" id="{67E9A014-6AC6-4EA5-BC4B-913C913D2866}"/>
              </a:ext>
            </a:extLst>
          </p:cNvPr>
          <p:cNvCxnSpPr>
            <a:cxnSpLocks/>
            <a:stCxn id="13" idx="1"/>
            <a:endCxn id="11" idx="3"/>
          </p:cNvCxnSpPr>
          <p:nvPr/>
        </p:nvCxnSpPr>
        <p:spPr>
          <a:xfrm flipH="1">
            <a:off x="849088" y="2988571"/>
            <a:ext cx="5370517" cy="377358"/>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FA25497D-C789-4752-9E5C-6C3F0A49C60B}"/>
              </a:ext>
            </a:extLst>
          </p:cNvPr>
          <p:cNvCxnSpPr>
            <a:cxnSpLocks/>
            <a:endCxn id="12" idx="0"/>
          </p:cNvCxnSpPr>
          <p:nvPr/>
        </p:nvCxnSpPr>
        <p:spPr>
          <a:xfrm flipH="1">
            <a:off x="5690753" y="3662124"/>
            <a:ext cx="1517948" cy="1746745"/>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E3D153D-EB80-4495-9CBB-9924475DA0A3}"/>
              </a:ext>
            </a:extLst>
          </p:cNvPr>
          <p:cNvSpPr txBox="1"/>
          <p:nvPr/>
        </p:nvSpPr>
        <p:spPr>
          <a:xfrm>
            <a:off x="7635224" y="1990"/>
            <a:ext cx="1961003" cy="461665"/>
          </a:xfrm>
          <a:prstGeom prst="rect">
            <a:avLst/>
          </a:prstGeom>
          <a:noFill/>
        </p:spPr>
        <p:txBody>
          <a:bodyPr wrap="square" rtlCol="0">
            <a:spAutoFit/>
          </a:bodyPr>
          <a:lstStyle/>
          <a:p>
            <a:r>
              <a:rPr kumimoji="1" lang="en-US" altLang="ja-JP" sz="2400" b="1">
                <a:solidFill>
                  <a:schemeClr val="bg1"/>
                </a:solidFill>
              </a:rPr>
              <a:t>STEP2</a:t>
            </a:r>
            <a:endParaRPr kumimoji="1" lang="ja-JP" altLang="en-US" sz="2400" b="1">
              <a:solidFill>
                <a:schemeClr val="bg1"/>
              </a:solidFill>
            </a:endParaRPr>
          </a:p>
        </p:txBody>
      </p:sp>
      <p:sp>
        <p:nvSpPr>
          <p:cNvPr id="9" name="スライド番号プレースホルダー 8">
            <a:extLst>
              <a:ext uri="{FF2B5EF4-FFF2-40B4-BE49-F238E27FC236}">
                <a16:creationId xmlns:a16="http://schemas.microsoft.com/office/drawing/2014/main" id="{2CDBEA7B-F30B-4E1D-A515-58DF35516775}"/>
              </a:ext>
            </a:extLst>
          </p:cNvPr>
          <p:cNvSpPr>
            <a:spLocks noGrp="1"/>
          </p:cNvSpPr>
          <p:nvPr>
            <p:ph type="sldNum" sz="quarter" idx="12"/>
          </p:nvPr>
        </p:nvSpPr>
        <p:spPr/>
        <p:txBody>
          <a:bodyPr/>
          <a:lstStyle/>
          <a:p>
            <a:fld id="{0B87AA90-FF48-4507-93A5-C2E3434CDE52}" type="slidenum">
              <a:rPr kumimoji="1" lang="ja-JP" altLang="en-US" smtClean="0"/>
              <a:t>9</a:t>
            </a:fld>
            <a:endParaRPr kumimoji="1" lang="ja-JP" altLang="en-US"/>
          </a:p>
        </p:txBody>
      </p:sp>
      <p:pic>
        <p:nvPicPr>
          <p:cNvPr id="19" name="図 18">
            <a:extLst>
              <a:ext uri="{FF2B5EF4-FFF2-40B4-BE49-F238E27FC236}">
                <a16:creationId xmlns:a16="http://schemas.microsoft.com/office/drawing/2014/main" id="{BB9CC4B1-6521-41CF-A704-2F033446E331}"/>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914396" y="5312700"/>
            <a:ext cx="365125" cy="365125"/>
          </a:xfrm>
          <a:prstGeom prst="rect">
            <a:avLst/>
          </a:prstGeom>
        </p:spPr>
      </p:pic>
      <p:sp>
        <p:nvSpPr>
          <p:cNvPr id="11" name="正方形/長方形 10">
            <a:extLst>
              <a:ext uri="{FF2B5EF4-FFF2-40B4-BE49-F238E27FC236}">
                <a16:creationId xmlns:a16="http://schemas.microsoft.com/office/drawing/2014/main" id="{76E7E863-A13A-40CB-A93E-49975FDB02B8}"/>
              </a:ext>
            </a:extLst>
          </p:cNvPr>
          <p:cNvSpPr/>
          <p:nvPr/>
        </p:nvSpPr>
        <p:spPr>
          <a:xfrm>
            <a:off x="132279" y="3216411"/>
            <a:ext cx="716809" cy="299039"/>
          </a:xfrm>
          <a:prstGeom prst="rect">
            <a:avLst/>
          </a:prstGeom>
          <a:solidFill>
            <a:schemeClr val="accent6">
              <a:lumMod val="60000"/>
              <a:lumOff val="40000"/>
              <a:alpha val="30196"/>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ＭＳ Ｐゴシック" panose="020B0600070205080204" pitchFamily="50" charset="-128"/>
              <a:ea typeface="ＭＳ Ｐゴシック" panose="020B0600070205080204" pitchFamily="50" charset="-128"/>
            </a:endParaRPr>
          </a:p>
        </p:txBody>
      </p:sp>
      <p:pic>
        <p:nvPicPr>
          <p:cNvPr id="24" name="図 23">
            <a:extLst>
              <a:ext uri="{FF2B5EF4-FFF2-40B4-BE49-F238E27FC236}">
                <a16:creationId xmlns:a16="http://schemas.microsoft.com/office/drawing/2014/main" id="{F0B48070-4ED7-9364-2DAD-D87837DD7FBE}"/>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533" y="3332370"/>
            <a:ext cx="365125" cy="365125"/>
          </a:xfrm>
          <a:prstGeom prst="rect">
            <a:avLst/>
          </a:prstGeom>
        </p:spPr>
      </p:pic>
    </p:spTree>
    <p:extLst>
      <p:ext uri="{BB962C8B-B14F-4D97-AF65-F5344CB8AC3E}">
        <p14:creationId xmlns:p14="http://schemas.microsoft.com/office/powerpoint/2010/main" val="3429444882"/>
      </p:ext>
    </p:extLst>
  </p:cSld>
  <p:clrMapOvr>
    <a:masterClrMapping/>
  </p:clrMapOvr>
  <mc:AlternateContent xmlns:mc="http://schemas.openxmlformats.org/markup-compatibility/2006" xmlns:p14="http://schemas.microsoft.com/office/powerpoint/2010/main">
    <mc:Choice Requires="p14">
      <p:transition spd="slow" p14:dur="2000" advTm="7407"/>
    </mc:Choice>
    <mc:Fallback xmlns="">
      <p:transition spd="slow" advTm="7407"/>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4816</TotalTime>
  <Words>4165</Words>
  <Application>Microsoft Office PowerPoint</Application>
  <PresentationFormat>画面に合わせる (4:3)</PresentationFormat>
  <Paragraphs>483</Paragraphs>
  <Slides>31</Slides>
  <Notes>31</Notes>
  <HiddenSlides>0</HiddenSlides>
  <MMClips>1</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31</vt:i4>
      </vt:variant>
    </vt:vector>
  </HeadingPairs>
  <TitlesOfParts>
    <vt:vector size="45" baseType="lpstr">
      <vt:lpstr>Calibri </vt:lpstr>
      <vt:lpstr>HG丸ｺﾞｼｯｸM-PRO</vt:lpstr>
      <vt:lpstr>Meiryo UI</vt:lpstr>
      <vt:lpstr>ＭＳ Ｐゴシック</vt:lpstr>
      <vt:lpstr>メイリオ</vt:lpstr>
      <vt:lpstr>游ゴシック</vt:lpstr>
      <vt:lpstr>游ゴシック 本文</vt:lpstr>
      <vt:lpstr>Arial</vt:lpstr>
      <vt:lpstr>Calibri</vt:lpstr>
      <vt:lpstr>Calibri Light</vt:lpstr>
      <vt:lpstr>Comic Sans MS</vt:lpstr>
      <vt:lpstr>Verdana</vt:lpstr>
      <vt:lpstr>Wingdings</vt:lpstr>
      <vt:lpstr>Office テーマ</vt:lpstr>
      <vt:lpstr> 受講者マニュアル</vt:lpstr>
      <vt:lpstr>目次</vt:lpstr>
      <vt:lpstr>受講完了までのステップ</vt:lpstr>
      <vt:lpstr>ユーザIDを発行する①</vt:lpstr>
      <vt:lpstr>ユーザIDを発行する②（利用規約への同意）</vt:lpstr>
      <vt:lpstr>ユーザIDを発行する③</vt:lpstr>
      <vt:lpstr>ユーザIDを発行する④</vt:lpstr>
      <vt:lpstr>マイルームにログインする</vt:lpstr>
      <vt:lpstr>コースを申し込む①</vt:lpstr>
      <vt:lpstr>コースを申し込む②</vt:lpstr>
      <vt:lpstr>コースを申し込む③</vt:lpstr>
      <vt:lpstr>コース申込承認</vt:lpstr>
      <vt:lpstr>コースを受講する①</vt:lpstr>
      <vt:lpstr>コースを受講する②</vt:lpstr>
      <vt:lpstr>コースを受講する③</vt:lpstr>
      <vt:lpstr>コースを受講する④</vt:lpstr>
      <vt:lpstr>テキストをダウンロードする①</vt:lpstr>
      <vt:lpstr>テキストをダウンロードする②</vt:lpstr>
      <vt:lpstr>修了書を発行する①</vt:lpstr>
      <vt:lpstr>修了書を発行する②</vt:lpstr>
      <vt:lpstr>パスワードを変更する/ログアウトする</vt:lpstr>
      <vt:lpstr>コース申込をキャンセルする①</vt:lpstr>
      <vt:lpstr>コース申込をキャンセルする②</vt:lpstr>
      <vt:lpstr>コース申込をキャンセルする③</vt:lpstr>
      <vt:lpstr>申込状況を確認する①</vt:lpstr>
      <vt:lpstr>申込状況を確認する②</vt:lpstr>
      <vt:lpstr>FAQ</vt:lpstr>
      <vt:lpstr>FAQ</vt:lpstr>
      <vt:lpstr>FAQ</vt:lpstr>
      <vt:lpstr>FAQ</vt:lpstr>
      <vt:lpstr>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受講者マニュアル</dc:title>
  <dc:creator>kousyuu2</dc:creator>
  <cp:lastModifiedBy>小林　龍太郎</cp:lastModifiedBy>
  <cp:revision>14</cp:revision>
  <cp:lastPrinted>2025-04-21T03:01:14Z</cp:lastPrinted>
  <dcterms:created xsi:type="dcterms:W3CDTF">2021-01-28T03:51:37Z</dcterms:created>
  <dcterms:modified xsi:type="dcterms:W3CDTF">2026-06-15T07:29:36Z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0x01010013D35EFE111C1644A0BE8B66BF387A55</vt:lpwstr>
  </property>
  <property fmtid="{D5CDD505-2E9C-101B-9397-08002B2CF9AE}" pid="3" name="MediaServiceImageTags">
    <vt:lpwstr/>
  </property>
  <property fmtid="{D5CDD505-2E9C-101B-9397-08002B2CF9AE}" pid="4" name="Order">
    <vt:r8>20500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