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6548" autoAdjust="0"/>
  </p:normalViewPr>
  <p:slideViewPr>
    <p:cSldViewPr snapToGrid="0">
      <p:cViewPr>
        <p:scale>
          <a:sx n="100" d="100"/>
          <a:sy n="100" d="100"/>
        </p:scale>
        <p:origin x="124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93950" y="493957"/>
            <a:ext cx="4578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第５版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５年２月２８日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公開）香川県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93950" y="493957"/>
            <a:ext cx="4578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第５版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５年２月２８日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公開）香川県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4369</TotalTime>
  <Words>531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SG19100のC20-1055</cp:lastModifiedBy>
  <cp:revision>635</cp:revision>
  <cp:lastPrinted>2022-07-11T11:10:24Z</cp:lastPrinted>
  <dcterms:created xsi:type="dcterms:W3CDTF">2021-06-21T06:44:25Z</dcterms:created>
  <dcterms:modified xsi:type="dcterms:W3CDTF">2023-02-20T08:13:42Z</dcterms:modified>
</cp:coreProperties>
</file>