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8" r:id="rId2"/>
    <p:sldId id="270" r:id="rId3"/>
    <p:sldId id="269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4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1B6B989D-C571-49F6-BF6E-885E5BCF0182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5AAD6F5-C0EF-4E5D-88C6-8A08283FF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7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必要な実績疎明資料の判定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51000" y="535258"/>
            <a:ext cx="4356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44562" y="21554"/>
            <a:ext cx="1486673" cy="514331"/>
            <a:chOff x="5544562" y="21554"/>
            <a:chExt cx="1486673" cy="51433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44562" y="74220"/>
              <a:ext cx="14866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別紙２</a:t>
              </a:r>
              <a:endPara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1502" y="823233"/>
            <a:ext cx="6732095" cy="1879962"/>
            <a:chOff x="91502" y="1097160"/>
            <a:chExt cx="6732095" cy="1879962"/>
          </a:xfrm>
        </p:grpSpPr>
        <p:sp>
          <p:nvSpPr>
            <p:cNvPr id="92" name="ホームベース 91"/>
            <p:cNvSpPr/>
            <p:nvPr/>
          </p:nvSpPr>
          <p:spPr>
            <a:xfrm rot="5400000">
              <a:off x="672808" y="159250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1130408" y="1228783"/>
              <a:ext cx="3559767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5097005" y="1224005"/>
              <a:ext cx="1575016" cy="10201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1502" y="1297378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出演者等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98" name="右矢印 97"/>
            <p:cNvSpPr/>
            <p:nvPr/>
          </p:nvSpPr>
          <p:spPr>
            <a:xfrm>
              <a:off x="4768635" y="1428720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141466" y="1287355"/>
              <a:ext cx="356620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催物の出演者・チームについて、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それぞれ過去の催物の音声又は動画はありますか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700327" y="2577012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18545" y="1209359"/>
              <a:ext cx="1805052" cy="1092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当該データ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をご提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出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829261" y="258548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494086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673200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91502" y="2783558"/>
            <a:ext cx="6641545" cy="4335715"/>
            <a:chOff x="91502" y="1147945"/>
            <a:chExt cx="6641545" cy="4335715"/>
          </a:xfrm>
        </p:grpSpPr>
        <p:sp>
          <p:nvSpPr>
            <p:cNvPr id="117" name="ホームベース 116"/>
            <p:cNvSpPr/>
            <p:nvPr/>
          </p:nvSpPr>
          <p:spPr>
            <a:xfrm rot="5400000">
              <a:off x="672808" y="4059784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24955" y="1147945"/>
              <a:ext cx="6608092" cy="373839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1130408" y="1295689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1130408" y="3175378"/>
              <a:ext cx="5541613" cy="1572675"/>
            </a:xfrm>
            <a:prstGeom prst="roundRect">
              <a:avLst>
                <a:gd name="adj" fmla="val 958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91502" y="134198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142" name="右矢印 141"/>
            <p:cNvSpPr/>
            <p:nvPr/>
          </p:nvSpPr>
          <p:spPr>
            <a:xfrm rot="5400000">
              <a:off x="3562497" y="1509192"/>
              <a:ext cx="677432" cy="24542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1141466" y="1354261"/>
              <a:ext cx="5530555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催物の主催者等について、過去に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・歓声等なしの催物を開催したことは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660107" y="2488614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141466" y="3270725"/>
              <a:ext cx="5564008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当該類似の催物の音声又は動画データ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来場者層の類似性の説明（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２～３）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当該類似の催物と同種対策を講じることを示す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計画書（主催者等作成書類、形式不問）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の３種類の資料をご提出ください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1829261" y="511432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453866" y="251877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1673200" y="513601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91502" y="7212888"/>
            <a:ext cx="6641545" cy="1322431"/>
            <a:chOff x="91502" y="1097160"/>
            <a:chExt cx="6641545" cy="1322431"/>
          </a:xfrm>
        </p:grpSpPr>
        <p:sp>
          <p:nvSpPr>
            <p:cNvPr id="165" name="正方形/長方形 164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130408" y="1228783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91502" y="1467499"/>
              <a:ext cx="109235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収容率の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目安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1141466" y="1287355"/>
              <a:ext cx="544828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収容率の上限は、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％以内で催物を開催して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実績疎明資料のご提出は不要です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281963" y="8579482"/>
            <a:ext cx="62940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→次ページ以降に資料フォーマット有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7538" y="9020859"/>
            <a:ext cx="679046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事前相談不要の場合は、都道府県へのデータの提出は不要です。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また、事前相談を行う場合で、開催地の都道府県に対して、過去に結果報告資料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としてデータをご提出いただいたことがある場合は、その旨を都道府県にご連絡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124955" y="757656"/>
            <a:ext cx="6633985" cy="1197243"/>
            <a:chOff x="124955" y="1254625"/>
            <a:chExt cx="6633985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1861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情報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過去１年以内に大声・歓声等なしで開催した催物の情報を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4678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080865"/>
            <a:ext cx="6821608" cy="551497"/>
            <a:chOff x="205684" y="2047412"/>
            <a:chExt cx="6821608" cy="579526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2"/>
              <a:ext cx="1355488" cy="579526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開催日時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8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1605772" y="2212015"/>
              <a:ext cx="5421520" cy="307777"/>
              <a:chOff x="1605772" y="2178562"/>
              <a:chExt cx="5421520" cy="307777"/>
            </a:xfrm>
          </p:grpSpPr>
          <p:sp>
            <p:nvSpPr>
              <p:cNvPr id="86" name="テキスト ボックス 85"/>
              <p:cNvSpPr txBox="1"/>
              <p:nvPr/>
            </p:nvSpPr>
            <p:spPr>
              <a:xfrm>
                <a:off x="1605772" y="2178562"/>
                <a:ext cx="811601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220590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8" name="テキスト ボックス 87"/>
              <p:cNvSpPr txBox="1"/>
              <p:nvPr/>
            </p:nvSpPr>
            <p:spPr>
              <a:xfrm>
                <a:off x="2826317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3361541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389676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4431989" y="2178562"/>
                <a:ext cx="1204792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　～　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822500" y="2178562"/>
                <a:ext cx="12047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547151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759960"/>
            <a:ext cx="6458043" cy="551497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439055"/>
            <a:ext cx="6458043" cy="551497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05683" y="6906246"/>
            <a:ext cx="6458043" cy="1001955"/>
            <a:chOff x="205683" y="6992642"/>
            <a:chExt cx="6458043" cy="1001955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992642"/>
              <a:ext cx="6458043" cy="1001955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609222"/>
              <a:ext cx="4985518" cy="385375"/>
              <a:chOff x="1686503" y="755299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5299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9432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8035798"/>
            <a:ext cx="6458043" cy="551497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714892"/>
            <a:ext cx="6458043" cy="551497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227152"/>
            <a:ext cx="6458043" cy="551497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（実績）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実績疎明資料：過去の催物との類似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/>
          <p:cNvGrpSpPr/>
          <p:nvPr/>
        </p:nvGrpSpPr>
        <p:grpSpPr>
          <a:xfrm>
            <a:off x="205683" y="4118150"/>
            <a:ext cx="6458043" cy="511493"/>
            <a:chOff x="205683" y="4090660"/>
            <a:chExt cx="6458043" cy="511493"/>
          </a:xfrm>
        </p:grpSpPr>
        <p:sp>
          <p:nvSpPr>
            <p:cNvPr id="68" name="角丸四角形 67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05683" y="4757241"/>
            <a:ext cx="6472467" cy="1342314"/>
            <a:chOff x="205683" y="4649402"/>
            <a:chExt cx="6472467" cy="1342314"/>
          </a:xfrm>
        </p:grpSpPr>
        <p:sp>
          <p:nvSpPr>
            <p:cNvPr id="75" name="角丸四角形 74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76" idx="3"/>
              <a:endCxn id="76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テキスト ボックス 93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3964670" y="4118150"/>
            <a:ext cx="412595" cy="1981404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>
            <a:stCxn id="98" idx="0"/>
            <a:endCxn id="98" idx="2"/>
          </p:cNvCxnSpPr>
          <p:nvPr/>
        </p:nvCxnSpPr>
        <p:spPr>
          <a:xfrm>
            <a:off x="4170968" y="4118150"/>
            <a:ext cx="0" cy="1981404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0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催物との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類似性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過去１年以内に大声・歓声等なしで開催した催物との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900"/>
            <a:ext cx="6608092" cy="77443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過去の催物との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類似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798926"/>
            <a:ext cx="6466338" cy="1862283"/>
            <a:chOff x="205684" y="2047411"/>
            <a:chExt cx="6466338" cy="1418317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音楽ジャンル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興行区分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6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119" name="角丸四角形 118"/>
          <p:cNvSpPr/>
          <p:nvPr/>
        </p:nvSpPr>
        <p:spPr>
          <a:xfrm>
            <a:off x="1686503" y="2061385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4224021" y="2054822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過去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2" name="グループ化 141"/>
          <p:cNvGrpSpPr/>
          <p:nvPr/>
        </p:nvGrpSpPr>
        <p:grpSpPr>
          <a:xfrm>
            <a:off x="205683" y="4781160"/>
            <a:ext cx="6466338" cy="2032235"/>
            <a:chOff x="205684" y="2047411"/>
            <a:chExt cx="6466338" cy="1418317"/>
          </a:xfrm>
        </p:grpSpPr>
        <p:sp>
          <p:nvSpPr>
            <p:cNvPr id="152" name="角丸四角形 15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年齢層</a:t>
              </a:r>
              <a:endPara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男女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4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205683" y="6933346"/>
            <a:ext cx="6466338" cy="2667844"/>
            <a:chOff x="205684" y="2047411"/>
            <a:chExt cx="6466338" cy="1418317"/>
          </a:xfrm>
        </p:grpSpPr>
        <p:sp>
          <p:nvSpPr>
            <p:cNvPr id="162" name="角丸四角形 16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その他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基礎づける事情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規模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66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kumimoji="1" lang="ja-JP" altLang="en-US" sz="13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0" name="直線コネクタ 159"/>
          <p:cNvCxnSpPr>
            <a:stCxn id="85" idx="0"/>
            <a:endCxn id="163" idx="2"/>
          </p:cNvCxnSpPr>
          <p:nvPr/>
        </p:nvCxnSpPr>
        <p:spPr>
          <a:xfrm>
            <a:off x="4179262" y="2802847"/>
            <a:ext cx="0" cy="6798343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52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435</Words>
  <Application>Microsoft Office PowerPoint</Application>
  <PresentationFormat>A4 210 x 297 mm</PresentationFormat>
  <Paragraphs>109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SG12610のC20-1367</cp:lastModifiedBy>
  <cp:revision>485</cp:revision>
  <cp:lastPrinted>2021-07-03T02:29:40Z</cp:lastPrinted>
  <dcterms:created xsi:type="dcterms:W3CDTF">2021-06-21T06:44:25Z</dcterms:created>
  <dcterms:modified xsi:type="dcterms:W3CDTF">2021-07-21T10:04:05Z</dcterms:modified>
</cp:coreProperties>
</file>