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15"/>
  </p:notesMasterIdLst>
  <p:handoutMasterIdLst>
    <p:handoutMasterId r:id="rId16"/>
  </p:handoutMasterIdLst>
  <p:sldIdLst>
    <p:sldId id="275" r:id="rId2"/>
    <p:sldId id="439" r:id="rId3"/>
    <p:sldId id="440" r:id="rId4"/>
    <p:sldId id="407" r:id="rId5"/>
    <p:sldId id="449" r:id="rId6"/>
    <p:sldId id="414" r:id="rId7"/>
    <p:sldId id="425" r:id="rId8"/>
    <p:sldId id="424" r:id="rId9"/>
    <p:sldId id="401" r:id="rId10"/>
    <p:sldId id="444" r:id="rId11"/>
    <p:sldId id="445" r:id="rId12"/>
    <p:sldId id="446" r:id="rId13"/>
    <p:sldId id="447" r:id="rId14"/>
  </p:sldIdLst>
  <p:sldSz cx="9144000" cy="6858000" type="screen4x3"/>
  <p:notesSz cx="7099300" cy="102346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明朝" panose="02020600040205080304" pitchFamily="18"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明朝" panose="02020600040205080304" pitchFamily="18"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明朝" panose="02020600040205080304" pitchFamily="18"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明朝" panose="02020600040205080304" pitchFamily="18"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6600"/>
    <a:srgbClr val="FF0000"/>
    <a:srgbClr val="00CC00"/>
    <a:srgbClr val="FF9933"/>
    <a:srgbClr val="99FF33"/>
    <a:srgbClr val="FFFF0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69580" autoAdjust="0"/>
  </p:normalViewPr>
  <p:slideViewPr>
    <p:cSldViewPr>
      <p:cViewPr varScale="1">
        <p:scale>
          <a:sx n="75" d="100"/>
          <a:sy n="75" d="100"/>
        </p:scale>
        <p:origin x="26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944" y="-10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AFE066E4-B017-4762-96D4-4C59C81902F7}"/>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5" rIns="95568" bIns="47785" numCol="1" anchor="t" anchorCtr="0" compatLnSpc="1">
            <a:prstTxWarp prst="textNoShape">
              <a:avLst/>
            </a:prstTxWarp>
          </a:bodyPr>
          <a:lstStyle>
            <a:lvl1pPr defTabSz="956084" eaLnBrk="1" hangingPunct="1">
              <a:defRPr sz="13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113667" name="Rectangle 3">
            <a:extLst>
              <a:ext uri="{FF2B5EF4-FFF2-40B4-BE49-F238E27FC236}">
                <a16:creationId xmlns:a16="http://schemas.microsoft.com/office/drawing/2014/main" id="{DB81BD46-8E6F-4D81-8968-B2844C87FEF2}"/>
              </a:ext>
            </a:extLst>
          </p:cNvPr>
          <p:cNvSpPr>
            <a:spLocks noGrp="1" noChangeArrowheads="1"/>
          </p:cNvSpPr>
          <p:nvPr>
            <p:ph type="dt" sz="quarter" idx="1"/>
          </p:nvPr>
        </p:nvSpPr>
        <p:spPr bwMode="auto">
          <a:xfrm>
            <a:off x="4022725"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5" rIns="95568" bIns="47785" numCol="1" anchor="t" anchorCtr="0" compatLnSpc="1">
            <a:prstTxWarp prst="textNoShape">
              <a:avLst/>
            </a:prstTxWarp>
          </a:bodyPr>
          <a:lstStyle>
            <a:lvl1pPr algn="r" defTabSz="956084" eaLnBrk="1" hangingPunct="1">
              <a:defRPr sz="13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113668" name="Rectangle 4">
            <a:extLst>
              <a:ext uri="{FF2B5EF4-FFF2-40B4-BE49-F238E27FC236}">
                <a16:creationId xmlns:a16="http://schemas.microsoft.com/office/drawing/2014/main" id="{FADFD5A3-806E-4D0E-B965-60C9E9442E46}"/>
              </a:ext>
            </a:extLst>
          </p:cNvPr>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5" rIns="95568" bIns="47785" numCol="1" anchor="b" anchorCtr="0" compatLnSpc="1">
            <a:prstTxWarp prst="textNoShape">
              <a:avLst/>
            </a:prstTxWarp>
          </a:bodyPr>
          <a:lstStyle>
            <a:lvl1pPr defTabSz="956084" eaLnBrk="1" hangingPunct="1">
              <a:defRPr sz="13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113669" name="Rectangle 5">
            <a:extLst>
              <a:ext uri="{FF2B5EF4-FFF2-40B4-BE49-F238E27FC236}">
                <a16:creationId xmlns:a16="http://schemas.microsoft.com/office/drawing/2014/main" id="{AD67E68E-8648-40EA-A026-56FE26FEA192}"/>
              </a:ext>
            </a:extLst>
          </p:cNvPr>
          <p:cNvSpPr>
            <a:spLocks noGrp="1" noChangeArrowheads="1"/>
          </p:cNvSpPr>
          <p:nvPr>
            <p:ph type="sldNum" sz="quarter" idx="3"/>
          </p:nvPr>
        </p:nvSpPr>
        <p:spPr bwMode="auto">
          <a:xfrm>
            <a:off x="4022725" y="972185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5" rIns="95568" bIns="47785" numCol="1" anchor="b" anchorCtr="0" compatLnSpc="1">
            <a:prstTxWarp prst="textNoShape">
              <a:avLst/>
            </a:prstTxWarp>
          </a:bodyPr>
          <a:lstStyle>
            <a:lvl1pPr algn="r" defTabSz="956084" eaLnBrk="1" hangingPunct="1">
              <a:defRPr sz="1300">
                <a:latin typeface="Times New Roman" panose="02020603050405020304" pitchFamily="18" charset="0"/>
                <a:ea typeface="ＭＳ Ｐゴシック" panose="020B0600070205080204" pitchFamily="50" charset="-128"/>
              </a:defRPr>
            </a:lvl1pPr>
          </a:lstStyle>
          <a:p>
            <a:pPr>
              <a:defRPr/>
            </a:pPr>
            <a:fld id="{67350C93-ABAA-4051-90D8-D81C26665D7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3E0F840-D892-42FA-B8D9-70D0867E2A56}"/>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5" rIns="95568" bIns="47785" numCol="1" anchor="t" anchorCtr="0" compatLnSpc="1">
            <a:prstTxWarp prst="textNoShape">
              <a:avLst/>
            </a:prstTxWarp>
          </a:bodyPr>
          <a:lstStyle>
            <a:lvl1pPr defTabSz="956084" eaLnBrk="1" hangingPunct="1">
              <a:defRPr sz="13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22531" name="Rectangle 3">
            <a:extLst>
              <a:ext uri="{FF2B5EF4-FFF2-40B4-BE49-F238E27FC236}">
                <a16:creationId xmlns:a16="http://schemas.microsoft.com/office/drawing/2014/main" id="{4D98BB18-9D4C-406A-981D-7CBDFB81C082}"/>
              </a:ext>
            </a:extLst>
          </p:cNvPr>
          <p:cNvSpPr>
            <a:spLocks noGrp="1" noChangeArrowheads="1"/>
          </p:cNvSpPr>
          <p:nvPr>
            <p:ph type="dt" idx="1"/>
          </p:nvPr>
        </p:nvSpPr>
        <p:spPr bwMode="auto">
          <a:xfrm>
            <a:off x="4022725"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5" rIns="95568" bIns="47785" numCol="1" anchor="t" anchorCtr="0" compatLnSpc="1">
            <a:prstTxWarp prst="textNoShape">
              <a:avLst/>
            </a:prstTxWarp>
          </a:bodyPr>
          <a:lstStyle>
            <a:lvl1pPr algn="r" defTabSz="956084" eaLnBrk="1" hangingPunct="1">
              <a:defRPr sz="13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54C5498D-490B-49CB-9144-BCD2C845EFD3}"/>
              </a:ext>
            </a:extLst>
          </p:cNvPr>
          <p:cNvSpPr>
            <a:spLocks noRot="1" noChangeArrowheads="1" noTextEdit="1"/>
          </p:cNvSpPr>
          <p:nvPr>
            <p:ph type="sldImg" idx="2"/>
          </p:nvPr>
        </p:nvSpPr>
        <p:spPr bwMode="auto">
          <a:xfrm>
            <a:off x="990600" y="768350"/>
            <a:ext cx="5119688"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a:extLst>
              <a:ext uri="{FF2B5EF4-FFF2-40B4-BE49-F238E27FC236}">
                <a16:creationId xmlns:a16="http://schemas.microsoft.com/office/drawing/2014/main" id="{E6120095-4239-4D16-8FEE-B08C98F09C64}"/>
              </a:ext>
            </a:extLst>
          </p:cNvPr>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5" rIns="95568" bIns="4778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2534" name="Rectangle 6">
            <a:extLst>
              <a:ext uri="{FF2B5EF4-FFF2-40B4-BE49-F238E27FC236}">
                <a16:creationId xmlns:a16="http://schemas.microsoft.com/office/drawing/2014/main" id="{C3B25BAF-CBF0-4366-AF8D-E8E10F8FD200}"/>
              </a:ext>
            </a:extLst>
          </p:cNvPr>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5" rIns="95568" bIns="47785" numCol="1" anchor="b" anchorCtr="0" compatLnSpc="1">
            <a:prstTxWarp prst="textNoShape">
              <a:avLst/>
            </a:prstTxWarp>
          </a:bodyPr>
          <a:lstStyle>
            <a:lvl1pPr defTabSz="956084" eaLnBrk="1" hangingPunct="1">
              <a:defRPr sz="1300">
                <a:latin typeface="Times New Roman" panose="02020603050405020304" pitchFamily="18" charset="0"/>
                <a:ea typeface="ＭＳ Ｐゴシック" panose="020B0600070205080204" pitchFamily="50" charset="-128"/>
              </a:defRPr>
            </a:lvl1pPr>
          </a:lstStyle>
          <a:p>
            <a:pPr>
              <a:defRPr/>
            </a:pPr>
            <a:endParaRPr lang="en-US" altLang="ja-JP"/>
          </a:p>
        </p:txBody>
      </p:sp>
      <p:sp>
        <p:nvSpPr>
          <p:cNvPr id="22535" name="Rectangle 7">
            <a:extLst>
              <a:ext uri="{FF2B5EF4-FFF2-40B4-BE49-F238E27FC236}">
                <a16:creationId xmlns:a16="http://schemas.microsoft.com/office/drawing/2014/main" id="{F04DA8C8-620E-4A10-B520-2EAB281C94D1}"/>
              </a:ext>
            </a:extLst>
          </p:cNvPr>
          <p:cNvSpPr>
            <a:spLocks noGrp="1" noChangeArrowheads="1"/>
          </p:cNvSpPr>
          <p:nvPr>
            <p:ph type="sldNum" sz="quarter" idx="5"/>
          </p:nvPr>
        </p:nvSpPr>
        <p:spPr bwMode="auto">
          <a:xfrm>
            <a:off x="4022725" y="972185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8" tIns="47785" rIns="95568" bIns="47785" numCol="1" anchor="b" anchorCtr="0" compatLnSpc="1">
            <a:prstTxWarp prst="textNoShape">
              <a:avLst/>
            </a:prstTxWarp>
          </a:bodyPr>
          <a:lstStyle>
            <a:lvl1pPr algn="r" defTabSz="956084" eaLnBrk="1" hangingPunct="1">
              <a:defRPr sz="1300">
                <a:latin typeface="Times New Roman" panose="02020603050405020304" pitchFamily="18" charset="0"/>
                <a:ea typeface="ＭＳ Ｐゴシック" panose="020B0600070205080204" pitchFamily="50" charset="-128"/>
              </a:defRPr>
            </a:lvl1pPr>
          </a:lstStyle>
          <a:p>
            <a:pPr>
              <a:defRPr/>
            </a:pPr>
            <a:fld id="{5FF227A7-A4D7-4E4D-89FE-F5C61CF9C2E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C0F73F5-BC36-4BD9-9D26-337E01E0523A}"/>
              </a:ext>
            </a:extLst>
          </p:cNvPr>
          <p:cNvSpPr>
            <a:spLocks noGrp="1" noChangeArrowheads="1"/>
          </p:cNvSpPr>
          <p:nvPr>
            <p:ph type="sldNum" sz="quarter" idx="5"/>
          </p:nvPr>
        </p:nvSpPr>
        <p:spPr>
          <a:noFill/>
        </p:spPr>
        <p:txBody>
          <a:bodyPr/>
          <a:lstStyle>
            <a:lvl1pPr defTabSz="954088">
              <a:defRPr kumimoji="1">
                <a:solidFill>
                  <a:schemeClr val="tx1"/>
                </a:solidFill>
                <a:latin typeface="Arial" panose="020B0604020202020204" pitchFamily="34" charset="0"/>
                <a:ea typeface="ＭＳ Ｐ明朝" panose="02020600040205080304" pitchFamily="18" charset="-128"/>
              </a:defRPr>
            </a:lvl1pPr>
            <a:lvl2pPr marL="766763" indent="-292100" defTabSz="954088">
              <a:defRPr kumimoji="1">
                <a:solidFill>
                  <a:schemeClr val="tx1"/>
                </a:solidFill>
                <a:latin typeface="Arial" panose="020B0604020202020204" pitchFamily="34" charset="0"/>
                <a:ea typeface="ＭＳ Ｐ明朝" panose="02020600040205080304" pitchFamily="18" charset="-128"/>
              </a:defRPr>
            </a:lvl2pPr>
            <a:lvl3pPr marL="1181100" indent="-233363" defTabSz="954088">
              <a:defRPr kumimoji="1">
                <a:solidFill>
                  <a:schemeClr val="tx1"/>
                </a:solidFill>
                <a:latin typeface="Arial" panose="020B0604020202020204" pitchFamily="34" charset="0"/>
                <a:ea typeface="ＭＳ Ｐ明朝" panose="02020600040205080304" pitchFamily="18" charset="-128"/>
              </a:defRPr>
            </a:lvl3pPr>
            <a:lvl4pPr marL="1652588" indent="-233363" defTabSz="954088">
              <a:defRPr kumimoji="1">
                <a:solidFill>
                  <a:schemeClr val="tx1"/>
                </a:solidFill>
                <a:latin typeface="Arial" panose="020B0604020202020204" pitchFamily="34" charset="0"/>
                <a:ea typeface="ＭＳ Ｐ明朝" panose="02020600040205080304" pitchFamily="18" charset="-128"/>
              </a:defRPr>
            </a:lvl4pPr>
            <a:lvl5pPr marL="2125663" indent="-233363" defTabSz="954088">
              <a:defRPr kumimoji="1">
                <a:solidFill>
                  <a:schemeClr val="tx1"/>
                </a:solidFill>
                <a:latin typeface="Arial" panose="020B0604020202020204" pitchFamily="34" charset="0"/>
                <a:ea typeface="ＭＳ Ｐ明朝" panose="02020600040205080304" pitchFamily="18" charset="-128"/>
              </a:defRPr>
            </a:lvl5pPr>
            <a:lvl6pPr marL="25828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6pPr>
            <a:lvl7pPr marL="30400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7pPr>
            <a:lvl8pPr marL="34972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8pPr>
            <a:lvl9pPr marL="39544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9pPr>
          </a:lstStyle>
          <a:p>
            <a:fld id="{C45A5D42-2668-4A90-8963-07853BBF5E7A}" type="slidenum">
              <a:rPr lang="en-US" altLang="ja-JP" smtClean="0">
                <a:latin typeface="Times New Roman" panose="02020603050405020304" pitchFamily="18" charset="0"/>
                <a:ea typeface="ＭＳ Ｐゴシック" panose="020B0600070205080204" pitchFamily="50" charset="-128"/>
              </a:rPr>
              <a:pPr/>
              <a:t>1</a:t>
            </a:fld>
            <a:endParaRPr lang="en-US" altLang="ja-JP">
              <a:latin typeface="Times New Roman" panose="02020603050405020304" pitchFamily="18" charset="0"/>
              <a:ea typeface="ＭＳ Ｐゴシック" panose="020B0600070205080204" pitchFamily="50" charset="-128"/>
            </a:endParaRPr>
          </a:p>
        </p:txBody>
      </p:sp>
      <p:sp>
        <p:nvSpPr>
          <p:cNvPr id="5123" name="Rectangle 2">
            <a:extLst>
              <a:ext uri="{FF2B5EF4-FFF2-40B4-BE49-F238E27FC236}">
                <a16:creationId xmlns:a16="http://schemas.microsoft.com/office/drawing/2014/main" id="{4F83CC9B-745D-48D4-BDDD-BE367F522F11}"/>
              </a:ext>
            </a:extLst>
          </p:cNvPr>
          <p:cNvSpPr>
            <a:spLocks noRot="1" noChangeArrowheads="1" noTextEdit="1"/>
          </p:cNvSpPr>
          <p:nvPr>
            <p:ph type="sldImg"/>
          </p:nvPr>
        </p:nvSpPr>
        <p:spPr>
          <a:ln/>
        </p:spPr>
      </p:sp>
      <p:sp>
        <p:nvSpPr>
          <p:cNvPr id="5124" name="Rectangle 3">
            <a:extLst>
              <a:ext uri="{FF2B5EF4-FFF2-40B4-BE49-F238E27FC236}">
                <a16:creationId xmlns:a16="http://schemas.microsoft.com/office/drawing/2014/main" id="{3C44EEBD-9E2C-4FB2-AD39-D6F0CBAE8D3E}"/>
              </a:ext>
            </a:extLst>
          </p:cNvPr>
          <p:cNvSpPr>
            <a:spLocks noGrp="1" noChangeArrowheads="1"/>
          </p:cNvSpPr>
          <p:nvPr>
            <p:ph type="body" idx="1"/>
          </p:nvPr>
        </p:nvSpPr>
        <p:spPr>
          <a:noFill/>
        </p:spPr>
        <p:txBody>
          <a:bodyPr/>
          <a:lstStyle/>
          <a:p>
            <a:pPr eaLnBrk="1" hangingPunct="1"/>
            <a:endParaRPr lang="en-US" altLang="ja-JP"/>
          </a:p>
          <a:p>
            <a:pPr eaLnBrk="1" hangingPunct="1"/>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a:extLst>
              <a:ext uri="{FF2B5EF4-FFF2-40B4-BE49-F238E27FC236}">
                <a16:creationId xmlns:a16="http://schemas.microsoft.com/office/drawing/2014/main" id="{CE930468-FD6A-421B-A102-1CDF4F8EDF07}"/>
              </a:ext>
            </a:extLst>
          </p:cNvPr>
          <p:cNvSpPr>
            <a:spLocks noGrp="1" noRot="1" noChangeAspect="1" noTextEdit="1"/>
          </p:cNvSpPr>
          <p:nvPr>
            <p:ph type="sldImg"/>
          </p:nvPr>
        </p:nvSpPr>
        <p:spPr>
          <a:ln/>
        </p:spPr>
      </p:sp>
      <p:sp>
        <p:nvSpPr>
          <p:cNvPr id="23555" name="ノート プレースホルダー 2">
            <a:extLst>
              <a:ext uri="{FF2B5EF4-FFF2-40B4-BE49-F238E27FC236}">
                <a16:creationId xmlns:a16="http://schemas.microsoft.com/office/drawing/2014/main" id="{5711C30C-8040-44F9-8628-61361FC6AD2B}"/>
              </a:ext>
            </a:extLst>
          </p:cNvPr>
          <p:cNvSpPr>
            <a:spLocks noGrp="1"/>
          </p:cNvSpPr>
          <p:nvPr>
            <p:ph type="body" idx="1"/>
          </p:nvPr>
        </p:nvSpPr>
        <p:spPr>
          <a:noFill/>
        </p:spPr>
        <p:txBody>
          <a:bodyPr/>
          <a:lstStyle/>
          <a:p>
            <a:endParaRPr lang="ja-JP" altLang="en-US"/>
          </a:p>
        </p:txBody>
      </p:sp>
      <p:sp>
        <p:nvSpPr>
          <p:cNvPr id="23556" name="スライド番号プレースホルダー 3">
            <a:extLst>
              <a:ext uri="{FF2B5EF4-FFF2-40B4-BE49-F238E27FC236}">
                <a16:creationId xmlns:a16="http://schemas.microsoft.com/office/drawing/2014/main" id="{554372B0-9D2F-411F-8310-F15FCF73E857}"/>
              </a:ext>
            </a:extLst>
          </p:cNvPr>
          <p:cNvSpPr>
            <a:spLocks noGrp="1"/>
          </p:cNvSpPr>
          <p:nvPr>
            <p:ph type="sldNum" sz="quarter" idx="5"/>
          </p:nvPr>
        </p:nvSpPr>
        <p:spPr>
          <a:noFill/>
        </p:spPr>
        <p:txBody>
          <a:bodyPr/>
          <a:lstStyle>
            <a:lvl1pPr defTabSz="995363">
              <a:defRPr kumimoji="1">
                <a:solidFill>
                  <a:schemeClr val="tx1"/>
                </a:solidFill>
                <a:latin typeface="Arial" panose="020B0604020202020204" pitchFamily="34" charset="0"/>
                <a:ea typeface="ＭＳ Ｐ明朝" panose="02020600040205080304" pitchFamily="18" charset="-128"/>
              </a:defRPr>
            </a:lvl1pPr>
            <a:lvl2pPr marL="806450" indent="-307975" defTabSz="995363">
              <a:defRPr kumimoji="1">
                <a:solidFill>
                  <a:schemeClr val="tx1"/>
                </a:solidFill>
                <a:latin typeface="Arial" panose="020B0604020202020204" pitchFamily="34" charset="0"/>
                <a:ea typeface="ＭＳ Ｐ明朝" panose="02020600040205080304" pitchFamily="18" charset="-128"/>
              </a:defRPr>
            </a:lvl2pPr>
            <a:lvl3pPr marL="1241425" indent="-246063" defTabSz="995363">
              <a:defRPr kumimoji="1">
                <a:solidFill>
                  <a:schemeClr val="tx1"/>
                </a:solidFill>
                <a:latin typeface="Arial" panose="020B0604020202020204" pitchFamily="34" charset="0"/>
                <a:ea typeface="ＭＳ Ｐ明朝" panose="02020600040205080304" pitchFamily="18" charset="-128"/>
              </a:defRPr>
            </a:lvl3pPr>
            <a:lvl4pPr marL="1738313" indent="-246063" defTabSz="995363">
              <a:defRPr kumimoji="1">
                <a:solidFill>
                  <a:schemeClr val="tx1"/>
                </a:solidFill>
                <a:latin typeface="Arial" panose="020B0604020202020204" pitchFamily="34" charset="0"/>
                <a:ea typeface="ＭＳ Ｐ明朝" panose="02020600040205080304" pitchFamily="18" charset="-128"/>
              </a:defRPr>
            </a:lvl4pPr>
            <a:lvl5pPr marL="2235200" indent="-246063" defTabSz="995363">
              <a:defRPr kumimoji="1">
                <a:solidFill>
                  <a:schemeClr val="tx1"/>
                </a:solidFill>
                <a:latin typeface="Arial" panose="020B0604020202020204" pitchFamily="34" charset="0"/>
                <a:ea typeface="ＭＳ Ｐ明朝" panose="02020600040205080304" pitchFamily="18" charset="-128"/>
              </a:defRPr>
            </a:lvl5pPr>
            <a:lvl6pPr marL="2692400" indent="-246063"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6pPr>
            <a:lvl7pPr marL="3149600" indent="-246063"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7pPr>
            <a:lvl8pPr marL="3606800" indent="-246063"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8pPr>
            <a:lvl9pPr marL="4064000" indent="-246063"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9pPr>
          </a:lstStyle>
          <a:p>
            <a:fld id="{90D2A265-69CE-4AF7-8D7C-AFC0439EAFE3}" type="slidenum">
              <a:rPr lang="en-US" altLang="ja-JP" smtClean="0">
                <a:latin typeface="Times New Roman" panose="02020603050405020304" pitchFamily="18" charset="0"/>
                <a:ea typeface="ＭＳ Ｐゴシック" panose="020B0600070205080204" pitchFamily="50" charset="-128"/>
              </a:rPr>
              <a:pPr/>
              <a:t>10</a:t>
            </a:fld>
            <a:endParaRPr lang="en-US" altLang="ja-JP">
              <a:latin typeface="Times New Roman" panose="02020603050405020304" pitchFamily="18" charset="0"/>
              <a:ea typeface="ＭＳ Ｐゴシック" panose="020B0600070205080204"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a:extLst>
              <a:ext uri="{FF2B5EF4-FFF2-40B4-BE49-F238E27FC236}">
                <a16:creationId xmlns:a16="http://schemas.microsoft.com/office/drawing/2014/main" id="{3EF48070-61F9-457B-B550-A8189EA75047}"/>
              </a:ext>
            </a:extLst>
          </p:cNvPr>
          <p:cNvSpPr>
            <a:spLocks noGrp="1" noRot="1" noChangeAspect="1" noTextEdit="1"/>
          </p:cNvSpPr>
          <p:nvPr>
            <p:ph type="sldImg"/>
          </p:nvPr>
        </p:nvSpPr>
        <p:spPr>
          <a:ln/>
        </p:spPr>
      </p:sp>
      <p:sp>
        <p:nvSpPr>
          <p:cNvPr id="25603" name="ノート プレースホルダー 2">
            <a:extLst>
              <a:ext uri="{FF2B5EF4-FFF2-40B4-BE49-F238E27FC236}">
                <a16:creationId xmlns:a16="http://schemas.microsoft.com/office/drawing/2014/main" id="{B80F7768-1B19-471E-BAF0-E6FC43C36284}"/>
              </a:ext>
            </a:extLst>
          </p:cNvPr>
          <p:cNvSpPr>
            <a:spLocks noGrp="1"/>
          </p:cNvSpPr>
          <p:nvPr>
            <p:ph type="body" idx="1"/>
          </p:nvPr>
        </p:nvSpPr>
        <p:spPr>
          <a:noFill/>
        </p:spPr>
        <p:txBody>
          <a:bodyPr/>
          <a:lstStyle/>
          <a:p>
            <a:endParaRPr lang="ja-JP" altLang="en-US"/>
          </a:p>
        </p:txBody>
      </p:sp>
      <p:sp>
        <p:nvSpPr>
          <p:cNvPr id="25604" name="スライド番号プレースホルダー 3">
            <a:extLst>
              <a:ext uri="{FF2B5EF4-FFF2-40B4-BE49-F238E27FC236}">
                <a16:creationId xmlns:a16="http://schemas.microsoft.com/office/drawing/2014/main" id="{5AA0773F-5326-42A1-AA6D-C4BCD96995EE}"/>
              </a:ext>
            </a:extLst>
          </p:cNvPr>
          <p:cNvSpPr>
            <a:spLocks noGrp="1"/>
          </p:cNvSpPr>
          <p:nvPr>
            <p:ph type="sldNum" sz="quarter" idx="5"/>
          </p:nvPr>
        </p:nvSpPr>
        <p:spPr>
          <a:noFill/>
        </p:spPr>
        <p:txBody>
          <a:bodyPr/>
          <a:lstStyle>
            <a:lvl1pPr defTabSz="995363">
              <a:defRPr kumimoji="1">
                <a:solidFill>
                  <a:schemeClr val="tx1"/>
                </a:solidFill>
                <a:latin typeface="Arial" panose="020B0604020202020204" pitchFamily="34" charset="0"/>
                <a:ea typeface="ＭＳ Ｐ明朝" panose="02020600040205080304" pitchFamily="18" charset="-128"/>
              </a:defRPr>
            </a:lvl1pPr>
            <a:lvl2pPr marL="806450" indent="-307975" defTabSz="995363">
              <a:defRPr kumimoji="1">
                <a:solidFill>
                  <a:schemeClr val="tx1"/>
                </a:solidFill>
                <a:latin typeface="Arial" panose="020B0604020202020204" pitchFamily="34" charset="0"/>
                <a:ea typeface="ＭＳ Ｐ明朝" panose="02020600040205080304" pitchFamily="18" charset="-128"/>
              </a:defRPr>
            </a:lvl2pPr>
            <a:lvl3pPr marL="1241425" indent="-246063" defTabSz="995363">
              <a:defRPr kumimoji="1">
                <a:solidFill>
                  <a:schemeClr val="tx1"/>
                </a:solidFill>
                <a:latin typeface="Arial" panose="020B0604020202020204" pitchFamily="34" charset="0"/>
                <a:ea typeface="ＭＳ Ｐ明朝" panose="02020600040205080304" pitchFamily="18" charset="-128"/>
              </a:defRPr>
            </a:lvl3pPr>
            <a:lvl4pPr marL="1738313" indent="-246063" defTabSz="995363">
              <a:defRPr kumimoji="1">
                <a:solidFill>
                  <a:schemeClr val="tx1"/>
                </a:solidFill>
                <a:latin typeface="Arial" panose="020B0604020202020204" pitchFamily="34" charset="0"/>
                <a:ea typeface="ＭＳ Ｐ明朝" panose="02020600040205080304" pitchFamily="18" charset="-128"/>
              </a:defRPr>
            </a:lvl4pPr>
            <a:lvl5pPr marL="2235200" indent="-246063" defTabSz="995363">
              <a:defRPr kumimoji="1">
                <a:solidFill>
                  <a:schemeClr val="tx1"/>
                </a:solidFill>
                <a:latin typeface="Arial" panose="020B0604020202020204" pitchFamily="34" charset="0"/>
                <a:ea typeface="ＭＳ Ｐ明朝" panose="02020600040205080304" pitchFamily="18" charset="-128"/>
              </a:defRPr>
            </a:lvl5pPr>
            <a:lvl6pPr marL="2692400" indent="-246063"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6pPr>
            <a:lvl7pPr marL="3149600" indent="-246063"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7pPr>
            <a:lvl8pPr marL="3606800" indent="-246063"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8pPr>
            <a:lvl9pPr marL="4064000" indent="-246063"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9pPr>
          </a:lstStyle>
          <a:p>
            <a:fld id="{22889213-123C-42C3-9DC2-6DD99E71F316}" type="slidenum">
              <a:rPr lang="en-US" altLang="ja-JP" smtClean="0">
                <a:latin typeface="Times New Roman" panose="02020603050405020304" pitchFamily="18" charset="0"/>
                <a:ea typeface="ＭＳ Ｐゴシック" panose="020B0600070205080204" pitchFamily="50" charset="-128"/>
              </a:rPr>
              <a:pPr/>
              <a:t>11</a:t>
            </a:fld>
            <a:endParaRPr lang="en-US" altLang="ja-JP">
              <a:latin typeface="Times New Roman" panose="02020603050405020304" pitchFamily="18" charset="0"/>
              <a:ea typeface="ＭＳ Ｐゴシック" panose="020B0600070205080204" pitchFamily="50"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a:extLst>
              <a:ext uri="{FF2B5EF4-FFF2-40B4-BE49-F238E27FC236}">
                <a16:creationId xmlns:a16="http://schemas.microsoft.com/office/drawing/2014/main" id="{ED1FD32F-B366-4C2C-A5D1-7F5E75A0ADD0}"/>
              </a:ext>
            </a:extLst>
          </p:cNvPr>
          <p:cNvSpPr>
            <a:spLocks noGrp="1" noRot="1" noChangeAspect="1" noTextEdit="1"/>
          </p:cNvSpPr>
          <p:nvPr>
            <p:ph type="sldImg"/>
          </p:nvPr>
        </p:nvSpPr>
        <p:spPr>
          <a:ln/>
        </p:spPr>
      </p:sp>
      <p:sp>
        <p:nvSpPr>
          <p:cNvPr id="27651" name="ノート プレースホルダー 2">
            <a:extLst>
              <a:ext uri="{FF2B5EF4-FFF2-40B4-BE49-F238E27FC236}">
                <a16:creationId xmlns:a16="http://schemas.microsoft.com/office/drawing/2014/main" id="{9C2966FD-AB40-4DB3-A6A7-66D7A1131369}"/>
              </a:ext>
            </a:extLst>
          </p:cNvPr>
          <p:cNvSpPr>
            <a:spLocks noGrp="1"/>
          </p:cNvSpPr>
          <p:nvPr>
            <p:ph type="body" idx="1"/>
          </p:nvPr>
        </p:nvSpPr>
        <p:spPr>
          <a:noFill/>
        </p:spPr>
        <p:txBody>
          <a:bodyPr/>
          <a:lstStyle/>
          <a:p>
            <a:endParaRPr lang="ja-JP" altLang="en-US"/>
          </a:p>
        </p:txBody>
      </p:sp>
      <p:sp>
        <p:nvSpPr>
          <p:cNvPr id="27652" name="スライド番号プレースホルダー 3">
            <a:extLst>
              <a:ext uri="{FF2B5EF4-FFF2-40B4-BE49-F238E27FC236}">
                <a16:creationId xmlns:a16="http://schemas.microsoft.com/office/drawing/2014/main" id="{74BEBAAA-C28F-4D2A-A83A-AC3D2C778ACE}"/>
              </a:ext>
            </a:extLst>
          </p:cNvPr>
          <p:cNvSpPr>
            <a:spLocks noGrp="1"/>
          </p:cNvSpPr>
          <p:nvPr>
            <p:ph type="sldNum" sz="quarter" idx="5"/>
          </p:nvPr>
        </p:nvSpPr>
        <p:spPr>
          <a:noFill/>
        </p:spPr>
        <p:txBody>
          <a:bodyPr/>
          <a:lstStyle>
            <a:lvl1pPr defTabSz="995363">
              <a:defRPr kumimoji="1">
                <a:solidFill>
                  <a:schemeClr val="tx1"/>
                </a:solidFill>
                <a:latin typeface="Arial" panose="020B0604020202020204" pitchFamily="34" charset="0"/>
                <a:ea typeface="ＭＳ Ｐ明朝" panose="02020600040205080304" pitchFamily="18" charset="-128"/>
              </a:defRPr>
            </a:lvl1pPr>
            <a:lvl2pPr marL="806450" indent="-307975" defTabSz="995363">
              <a:defRPr kumimoji="1">
                <a:solidFill>
                  <a:schemeClr val="tx1"/>
                </a:solidFill>
                <a:latin typeface="Arial" panose="020B0604020202020204" pitchFamily="34" charset="0"/>
                <a:ea typeface="ＭＳ Ｐ明朝" panose="02020600040205080304" pitchFamily="18" charset="-128"/>
              </a:defRPr>
            </a:lvl2pPr>
            <a:lvl3pPr marL="1241425" indent="-246063" defTabSz="995363">
              <a:defRPr kumimoji="1">
                <a:solidFill>
                  <a:schemeClr val="tx1"/>
                </a:solidFill>
                <a:latin typeface="Arial" panose="020B0604020202020204" pitchFamily="34" charset="0"/>
                <a:ea typeface="ＭＳ Ｐ明朝" panose="02020600040205080304" pitchFamily="18" charset="-128"/>
              </a:defRPr>
            </a:lvl3pPr>
            <a:lvl4pPr marL="1738313" indent="-246063" defTabSz="995363">
              <a:defRPr kumimoji="1">
                <a:solidFill>
                  <a:schemeClr val="tx1"/>
                </a:solidFill>
                <a:latin typeface="Arial" panose="020B0604020202020204" pitchFamily="34" charset="0"/>
                <a:ea typeface="ＭＳ Ｐ明朝" panose="02020600040205080304" pitchFamily="18" charset="-128"/>
              </a:defRPr>
            </a:lvl4pPr>
            <a:lvl5pPr marL="2235200" indent="-246063" defTabSz="995363">
              <a:defRPr kumimoji="1">
                <a:solidFill>
                  <a:schemeClr val="tx1"/>
                </a:solidFill>
                <a:latin typeface="Arial" panose="020B0604020202020204" pitchFamily="34" charset="0"/>
                <a:ea typeface="ＭＳ Ｐ明朝" panose="02020600040205080304" pitchFamily="18" charset="-128"/>
              </a:defRPr>
            </a:lvl5pPr>
            <a:lvl6pPr marL="2692400" indent="-246063"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6pPr>
            <a:lvl7pPr marL="3149600" indent="-246063"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7pPr>
            <a:lvl8pPr marL="3606800" indent="-246063"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8pPr>
            <a:lvl9pPr marL="4064000" indent="-246063"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9pPr>
          </a:lstStyle>
          <a:p>
            <a:fld id="{54F2466E-B4FA-4B0C-BC8F-19F4CCBE9877}" type="slidenum">
              <a:rPr lang="en-US" altLang="ja-JP" smtClean="0">
                <a:latin typeface="Times New Roman" panose="02020603050405020304" pitchFamily="18" charset="0"/>
                <a:ea typeface="ＭＳ Ｐゴシック" panose="020B0600070205080204" pitchFamily="50" charset="-128"/>
              </a:rPr>
              <a:pPr/>
              <a:t>12</a:t>
            </a:fld>
            <a:endParaRPr lang="en-US" altLang="ja-JP">
              <a:latin typeface="Times New Roman" panose="02020603050405020304" pitchFamily="18" charset="0"/>
              <a:ea typeface="ＭＳ Ｐゴシック" panose="020B0600070205080204" pitchFamily="50"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2A0F7992-D009-43CA-B107-9AC0C3FC43BD}"/>
              </a:ext>
            </a:extLst>
          </p:cNvPr>
          <p:cNvSpPr>
            <a:spLocks noGrp="1" noChangeArrowheads="1"/>
          </p:cNvSpPr>
          <p:nvPr>
            <p:ph type="sldNum" sz="quarter" idx="5"/>
          </p:nvPr>
        </p:nvSpPr>
        <p:spPr>
          <a:noFill/>
        </p:spPr>
        <p:txBody>
          <a:bodyPr/>
          <a:lstStyle>
            <a:lvl1pPr defTabSz="995363">
              <a:defRPr kumimoji="1">
                <a:solidFill>
                  <a:schemeClr val="tx1"/>
                </a:solidFill>
                <a:latin typeface="Arial" panose="020B0604020202020204" pitchFamily="34" charset="0"/>
                <a:ea typeface="ＭＳ Ｐ明朝" panose="02020600040205080304" pitchFamily="18" charset="-128"/>
              </a:defRPr>
            </a:lvl1pPr>
            <a:lvl2pPr marL="800100" indent="-304800" defTabSz="995363">
              <a:defRPr kumimoji="1">
                <a:solidFill>
                  <a:schemeClr val="tx1"/>
                </a:solidFill>
                <a:latin typeface="Arial" panose="020B0604020202020204" pitchFamily="34" charset="0"/>
                <a:ea typeface="ＭＳ Ｐ明朝" panose="02020600040205080304" pitchFamily="18" charset="-128"/>
              </a:defRPr>
            </a:lvl2pPr>
            <a:lvl3pPr marL="1231900" indent="-242888" defTabSz="995363">
              <a:defRPr kumimoji="1">
                <a:solidFill>
                  <a:schemeClr val="tx1"/>
                </a:solidFill>
                <a:latin typeface="Arial" panose="020B0604020202020204" pitchFamily="34" charset="0"/>
                <a:ea typeface="ＭＳ Ｐ明朝" panose="02020600040205080304" pitchFamily="18" charset="-128"/>
              </a:defRPr>
            </a:lvl3pPr>
            <a:lvl4pPr marL="1724025" indent="-242888" defTabSz="995363">
              <a:defRPr kumimoji="1">
                <a:solidFill>
                  <a:schemeClr val="tx1"/>
                </a:solidFill>
                <a:latin typeface="Arial" panose="020B0604020202020204" pitchFamily="34" charset="0"/>
                <a:ea typeface="ＭＳ Ｐ明朝" panose="02020600040205080304" pitchFamily="18" charset="-128"/>
              </a:defRPr>
            </a:lvl4pPr>
            <a:lvl5pPr marL="2219325" indent="-242888" defTabSz="995363">
              <a:defRPr kumimoji="1">
                <a:solidFill>
                  <a:schemeClr val="tx1"/>
                </a:solidFill>
                <a:latin typeface="Arial" panose="020B0604020202020204" pitchFamily="34" charset="0"/>
                <a:ea typeface="ＭＳ Ｐ明朝" panose="02020600040205080304" pitchFamily="18" charset="-128"/>
              </a:defRPr>
            </a:lvl5pPr>
            <a:lvl6pPr marL="2676525" indent="-242888"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6pPr>
            <a:lvl7pPr marL="3133725" indent="-242888"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7pPr>
            <a:lvl8pPr marL="3590925" indent="-242888"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8pPr>
            <a:lvl9pPr marL="4048125" indent="-242888"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9pPr>
          </a:lstStyle>
          <a:p>
            <a:fld id="{2323E750-844E-4F9F-B4B3-913D51CE20F8}" type="slidenum">
              <a:rPr lang="en-US" altLang="ja-JP" smtClean="0">
                <a:latin typeface="Times New Roman" panose="02020603050405020304" pitchFamily="18" charset="0"/>
                <a:ea typeface="ＭＳ Ｐゴシック" panose="020B0600070205080204" pitchFamily="50" charset="-128"/>
              </a:rPr>
              <a:pPr/>
              <a:t>13</a:t>
            </a:fld>
            <a:endParaRPr lang="en-US" altLang="ja-JP">
              <a:latin typeface="Times New Roman" panose="02020603050405020304" pitchFamily="18" charset="0"/>
              <a:ea typeface="ＭＳ Ｐゴシック" panose="020B0600070205080204" pitchFamily="50" charset="-128"/>
            </a:endParaRPr>
          </a:p>
        </p:txBody>
      </p:sp>
      <p:sp>
        <p:nvSpPr>
          <p:cNvPr id="29699" name="Rectangle 2">
            <a:extLst>
              <a:ext uri="{FF2B5EF4-FFF2-40B4-BE49-F238E27FC236}">
                <a16:creationId xmlns:a16="http://schemas.microsoft.com/office/drawing/2014/main" id="{FE80D1E7-AD41-4018-A39E-4F37E8D75D38}"/>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994D1AF7-2164-4317-A64D-73EC0480D16B}"/>
              </a:ext>
            </a:extLst>
          </p:cNvPr>
          <p:cNvSpPr>
            <a:spLocks noGrp="1" noChangeArrowheads="1"/>
          </p:cNvSpPr>
          <p:nvPr>
            <p:ph type="body" idx="1"/>
          </p:nvPr>
        </p:nvSpPr>
        <p:spPr>
          <a:noFill/>
        </p:spPr>
        <p:txBody>
          <a:bodyPr/>
          <a:lstStyle/>
          <a:p>
            <a:pPr eaLnBrk="1" hangingPunct="1"/>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a:extLst>
              <a:ext uri="{FF2B5EF4-FFF2-40B4-BE49-F238E27FC236}">
                <a16:creationId xmlns:a16="http://schemas.microsoft.com/office/drawing/2014/main" id="{388A0DDB-D9D0-4E91-8F2E-2E104A99D70B}"/>
              </a:ext>
            </a:extLst>
          </p:cNvPr>
          <p:cNvSpPr>
            <a:spLocks noGrp="1" noRot="1" noChangeAspect="1" noTextEdit="1"/>
          </p:cNvSpPr>
          <p:nvPr>
            <p:ph type="sldImg"/>
          </p:nvPr>
        </p:nvSpPr>
        <p:spPr>
          <a:ln/>
        </p:spPr>
      </p:sp>
      <p:sp>
        <p:nvSpPr>
          <p:cNvPr id="7171" name="ノート プレースホルダー 2">
            <a:extLst>
              <a:ext uri="{FF2B5EF4-FFF2-40B4-BE49-F238E27FC236}">
                <a16:creationId xmlns:a16="http://schemas.microsoft.com/office/drawing/2014/main" id="{B4648637-258F-4C82-8039-21BDB8C9AE95}"/>
              </a:ext>
            </a:extLst>
          </p:cNvPr>
          <p:cNvSpPr>
            <a:spLocks noGrp="1"/>
          </p:cNvSpPr>
          <p:nvPr>
            <p:ph type="body" idx="1"/>
          </p:nvPr>
        </p:nvSpPr>
        <p:spPr>
          <a:noFill/>
        </p:spPr>
        <p:txBody>
          <a:bodyPr/>
          <a:lstStyle/>
          <a:p>
            <a:endParaRPr lang="ja-JP" altLang="en-US"/>
          </a:p>
        </p:txBody>
      </p:sp>
      <p:sp>
        <p:nvSpPr>
          <p:cNvPr id="7172" name="スライド番号プレースホルダー 3">
            <a:extLst>
              <a:ext uri="{FF2B5EF4-FFF2-40B4-BE49-F238E27FC236}">
                <a16:creationId xmlns:a16="http://schemas.microsoft.com/office/drawing/2014/main" id="{78A23F7B-C9B3-46ED-BE00-24C46B4E45C1}"/>
              </a:ext>
            </a:extLst>
          </p:cNvPr>
          <p:cNvSpPr>
            <a:spLocks noGrp="1"/>
          </p:cNvSpPr>
          <p:nvPr>
            <p:ph type="sldNum" sz="quarter" idx="5"/>
          </p:nvPr>
        </p:nvSpPr>
        <p:spPr>
          <a:noFill/>
        </p:spPr>
        <p:txBody>
          <a:bodyPr/>
          <a:lstStyle>
            <a:lvl1pPr defTabSz="954088">
              <a:defRPr kumimoji="1">
                <a:solidFill>
                  <a:schemeClr val="tx1"/>
                </a:solidFill>
                <a:latin typeface="Arial" panose="020B0604020202020204" pitchFamily="34" charset="0"/>
                <a:ea typeface="ＭＳ Ｐ明朝" panose="02020600040205080304" pitchFamily="18" charset="-128"/>
              </a:defRPr>
            </a:lvl1pPr>
            <a:lvl2pPr marL="773113" indent="-295275" defTabSz="954088">
              <a:defRPr kumimoji="1">
                <a:solidFill>
                  <a:schemeClr val="tx1"/>
                </a:solidFill>
                <a:latin typeface="Arial" panose="020B0604020202020204" pitchFamily="34" charset="0"/>
                <a:ea typeface="ＭＳ Ｐ明朝" panose="02020600040205080304" pitchFamily="18" charset="-128"/>
              </a:defRPr>
            </a:lvl2pPr>
            <a:lvl3pPr marL="1190625" indent="-236538" defTabSz="954088">
              <a:defRPr kumimoji="1">
                <a:solidFill>
                  <a:schemeClr val="tx1"/>
                </a:solidFill>
                <a:latin typeface="Arial" panose="020B0604020202020204" pitchFamily="34" charset="0"/>
                <a:ea typeface="ＭＳ Ｐ明朝" panose="02020600040205080304" pitchFamily="18" charset="-128"/>
              </a:defRPr>
            </a:lvl3pPr>
            <a:lvl4pPr marL="1665288" indent="-236538" defTabSz="954088">
              <a:defRPr kumimoji="1">
                <a:solidFill>
                  <a:schemeClr val="tx1"/>
                </a:solidFill>
                <a:latin typeface="Arial" panose="020B0604020202020204" pitchFamily="34" charset="0"/>
                <a:ea typeface="ＭＳ Ｐ明朝" panose="02020600040205080304" pitchFamily="18" charset="-128"/>
              </a:defRPr>
            </a:lvl4pPr>
            <a:lvl5pPr marL="2144713" indent="-236538" defTabSz="954088">
              <a:defRPr kumimoji="1">
                <a:solidFill>
                  <a:schemeClr val="tx1"/>
                </a:solidFill>
                <a:latin typeface="Arial" panose="020B0604020202020204" pitchFamily="34" charset="0"/>
                <a:ea typeface="ＭＳ Ｐ明朝" panose="02020600040205080304" pitchFamily="18" charset="-128"/>
              </a:defRPr>
            </a:lvl5pPr>
            <a:lvl6pPr marL="26019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6pPr>
            <a:lvl7pPr marL="30591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7pPr>
            <a:lvl8pPr marL="35163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8pPr>
            <a:lvl9pPr marL="39735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9pPr>
          </a:lstStyle>
          <a:p>
            <a:fld id="{0BCE6E57-C1B4-47DA-A2E4-04179E917630}" type="slidenum">
              <a:rPr lang="en-US" altLang="ja-JP" smtClean="0">
                <a:latin typeface="Times New Roman" panose="02020603050405020304" pitchFamily="18" charset="0"/>
                <a:ea typeface="ＭＳ Ｐゴシック" panose="020B0600070205080204" pitchFamily="50" charset="-128"/>
              </a:rPr>
              <a:pPr/>
              <a:t>2</a:t>
            </a:fld>
            <a:endParaRPr lang="en-US" altLang="ja-JP">
              <a:latin typeface="Times New Roman" panose="02020603050405020304" pitchFamily="18" charset="0"/>
              <a:ea typeface="ＭＳ Ｐゴシック" panose="020B0600070205080204"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a:extLst>
              <a:ext uri="{FF2B5EF4-FFF2-40B4-BE49-F238E27FC236}">
                <a16:creationId xmlns:a16="http://schemas.microsoft.com/office/drawing/2014/main" id="{08AE28B6-0CEE-4717-B7E2-C2C1BC3035DA}"/>
              </a:ext>
            </a:extLst>
          </p:cNvPr>
          <p:cNvSpPr>
            <a:spLocks noGrp="1" noRot="1" noChangeAspect="1" noTextEdit="1"/>
          </p:cNvSpPr>
          <p:nvPr>
            <p:ph type="sldImg"/>
          </p:nvPr>
        </p:nvSpPr>
        <p:spPr>
          <a:ln/>
        </p:spPr>
      </p:sp>
      <p:sp>
        <p:nvSpPr>
          <p:cNvPr id="9219" name="ノート プレースホルダー 2">
            <a:extLst>
              <a:ext uri="{FF2B5EF4-FFF2-40B4-BE49-F238E27FC236}">
                <a16:creationId xmlns:a16="http://schemas.microsoft.com/office/drawing/2014/main" id="{92243AD2-BD55-41EF-940C-928FE48CCC80}"/>
              </a:ext>
            </a:extLst>
          </p:cNvPr>
          <p:cNvSpPr>
            <a:spLocks noGrp="1"/>
          </p:cNvSpPr>
          <p:nvPr>
            <p:ph type="body" idx="1"/>
          </p:nvPr>
        </p:nvSpPr>
        <p:spPr>
          <a:noFill/>
        </p:spPr>
        <p:txBody>
          <a:bodyPr/>
          <a:lstStyle/>
          <a:p>
            <a:endParaRPr lang="ja-JP" altLang="en-US"/>
          </a:p>
        </p:txBody>
      </p:sp>
      <p:sp>
        <p:nvSpPr>
          <p:cNvPr id="9220" name="スライド番号プレースホルダー 3">
            <a:extLst>
              <a:ext uri="{FF2B5EF4-FFF2-40B4-BE49-F238E27FC236}">
                <a16:creationId xmlns:a16="http://schemas.microsoft.com/office/drawing/2014/main" id="{D99104EE-10D2-4726-BA04-3ECB9F5EF485}"/>
              </a:ext>
            </a:extLst>
          </p:cNvPr>
          <p:cNvSpPr>
            <a:spLocks noGrp="1"/>
          </p:cNvSpPr>
          <p:nvPr>
            <p:ph type="sldNum" sz="quarter" idx="5"/>
          </p:nvPr>
        </p:nvSpPr>
        <p:spPr>
          <a:noFill/>
        </p:spPr>
        <p:txBody>
          <a:bodyPr/>
          <a:lstStyle>
            <a:lvl1pPr defTabSz="954088">
              <a:defRPr kumimoji="1">
                <a:solidFill>
                  <a:schemeClr val="tx1"/>
                </a:solidFill>
                <a:latin typeface="Arial" panose="020B0604020202020204" pitchFamily="34" charset="0"/>
                <a:ea typeface="ＭＳ Ｐ明朝" panose="02020600040205080304" pitchFamily="18" charset="-128"/>
              </a:defRPr>
            </a:lvl1pPr>
            <a:lvl2pPr marL="773113" indent="-295275" defTabSz="954088">
              <a:defRPr kumimoji="1">
                <a:solidFill>
                  <a:schemeClr val="tx1"/>
                </a:solidFill>
                <a:latin typeface="Arial" panose="020B0604020202020204" pitchFamily="34" charset="0"/>
                <a:ea typeface="ＭＳ Ｐ明朝" panose="02020600040205080304" pitchFamily="18" charset="-128"/>
              </a:defRPr>
            </a:lvl2pPr>
            <a:lvl3pPr marL="1190625" indent="-236538" defTabSz="954088">
              <a:defRPr kumimoji="1">
                <a:solidFill>
                  <a:schemeClr val="tx1"/>
                </a:solidFill>
                <a:latin typeface="Arial" panose="020B0604020202020204" pitchFamily="34" charset="0"/>
                <a:ea typeface="ＭＳ Ｐ明朝" panose="02020600040205080304" pitchFamily="18" charset="-128"/>
              </a:defRPr>
            </a:lvl3pPr>
            <a:lvl4pPr marL="1665288" indent="-236538" defTabSz="954088">
              <a:defRPr kumimoji="1">
                <a:solidFill>
                  <a:schemeClr val="tx1"/>
                </a:solidFill>
                <a:latin typeface="Arial" panose="020B0604020202020204" pitchFamily="34" charset="0"/>
                <a:ea typeface="ＭＳ Ｐ明朝" panose="02020600040205080304" pitchFamily="18" charset="-128"/>
              </a:defRPr>
            </a:lvl4pPr>
            <a:lvl5pPr marL="2144713" indent="-236538" defTabSz="954088">
              <a:defRPr kumimoji="1">
                <a:solidFill>
                  <a:schemeClr val="tx1"/>
                </a:solidFill>
                <a:latin typeface="Arial" panose="020B0604020202020204" pitchFamily="34" charset="0"/>
                <a:ea typeface="ＭＳ Ｐ明朝" panose="02020600040205080304" pitchFamily="18" charset="-128"/>
              </a:defRPr>
            </a:lvl5pPr>
            <a:lvl6pPr marL="26019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6pPr>
            <a:lvl7pPr marL="30591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7pPr>
            <a:lvl8pPr marL="35163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8pPr>
            <a:lvl9pPr marL="39735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9pPr>
          </a:lstStyle>
          <a:p>
            <a:fld id="{0E3757A1-8E02-4FDA-9AFE-4542289CBAD9}" type="slidenum">
              <a:rPr lang="en-US" altLang="ja-JP" smtClean="0">
                <a:latin typeface="Times New Roman" panose="02020603050405020304" pitchFamily="18" charset="0"/>
                <a:ea typeface="ＭＳ Ｐゴシック" panose="020B0600070205080204" pitchFamily="50" charset="-128"/>
              </a:rPr>
              <a:pPr/>
              <a:t>3</a:t>
            </a:fld>
            <a:endParaRPr lang="en-US" altLang="ja-JP">
              <a:latin typeface="Times New Roman" panose="02020603050405020304" pitchFamily="18" charset="0"/>
              <a:ea typeface="ＭＳ Ｐゴシック" panose="020B0600070205080204"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a:extLst>
              <a:ext uri="{FF2B5EF4-FFF2-40B4-BE49-F238E27FC236}">
                <a16:creationId xmlns:a16="http://schemas.microsoft.com/office/drawing/2014/main" id="{6D9C5C22-18CB-4E55-B1BB-9F077D9683A5}"/>
              </a:ext>
            </a:extLst>
          </p:cNvPr>
          <p:cNvSpPr>
            <a:spLocks noGrp="1" noRot="1" noChangeAspect="1" noTextEdit="1"/>
          </p:cNvSpPr>
          <p:nvPr>
            <p:ph type="sldImg"/>
          </p:nvPr>
        </p:nvSpPr>
        <p:spPr>
          <a:ln/>
        </p:spPr>
      </p:sp>
      <p:sp>
        <p:nvSpPr>
          <p:cNvPr id="11267" name="ノート プレースホルダー 2">
            <a:extLst>
              <a:ext uri="{FF2B5EF4-FFF2-40B4-BE49-F238E27FC236}">
                <a16:creationId xmlns:a16="http://schemas.microsoft.com/office/drawing/2014/main" id="{EB88280D-5713-4AC6-A7AF-FA14313A90BE}"/>
              </a:ext>
            </a:extLst>
          </p:cNvPr>
          <p:cNvSpPr>
            <a:spLocks noGrp="1"/>
          </p:cNvSpPr>
          <p:nvPr>
            <p:ph type="body" idx="1"/>
          </p:nvPr>
        </p:nvSpPr>
        <p:spPr>
          <a:noFill/>
        </p:spPr>
        <p:txBody>
          <a:bodyPr/>
          <a:lstStyle/>
          <a:p>
            <a:endParaRPr lang="ja-JP" altLang="en-US"/>
          </a:p>
        </p:txBody>
      </p:sp>
      <p:sp>
        <p:nvSpPr>
          <p:cNvPr id="11268" name="スライド番号プレースホルダー 3">
            <a:extLst>
              <a:ext uri="{FF2B5EF4-FFF2-40B4-BE49-F238E27FC236}">
                <a16:creationId xmlns:a16="http://schemas.microsoft.com/office/drawing/2014/main" id="{2FDCFB8D-DB31-4848-A24D-E8A7D3850B70}"/>
              </a:ext>
            </a:extLst>
          </p:cNvPr>
          <p:cNvSpPr>
            <a:spLocks noGrp="1"/>
          </p:cNvSpPr>
          <p:nvPr>
            <p:ph type="sldNum" sz="quarter" idx="5"/>
          </p:nvPr>
        </p:nvSpPr>
        <p:spPr>
          <a:noFill/>
        </p:spPr>
        <p:txBody>
          <a:bodyPr/>
          <a:lstStyle>
            <a:lvl1pPr defTabSz="954088">
              <a:defRPr kumimoji="1">
                <a:solidFill>
                  <a:schemeClr val="tx1"/>
                </a:solidFill>
                <a:latin typeface="Arial" panose="020B0604020202020204" pitchFamily="34" charset="0"/>
                <a:ea typeface="ＭＳ Ｐ明朝" panose="02020600040205080304" pitchFamily="18" charset="-128"/>
              </a:defRPr>
            </a:lvl1pPr>
            <a:lvl2pPr marL="773113" indent="-295275" defTabSz="954088">
              <a:defRPr kumimoji="1">
                <a:solidFill>
                  <a:schemeClr val="tx1"/>
                </a:solidFill>
                <a:latin typeface="Arial" panose="020B0604020202020204" pitchFamily="34" charset="0"/>
                <a:ea typeface="ＭＳ Ｐ明朝" panose="02020600040205080304" pitchFamily="18" charset="-128"/>
              </a:defRPr>
            </a:lvl2pPr>
            <a:lvl3pPr marL="1190625" indent="-236538" defTabSz="954088">
              <a:defRPr kumimoji="1">
                <a:solidFill>
                  <a:schemeClr val="tx1"/>
                </a:solidFill>
                <a:latin typeface="Arial" panose="020B0604020202020204" pitchFamily="34" charset="0"/>
                <a:ea typeface="ＭＳ Ｐ明朝" panose="02020600040205080304" pitchFamily="18" charset="-128"/>
              </a:defRPr>
            </a:lvl3pPr>
            <a:lvl4pPr marL="1665288" indent="-236538" defTabSz="954088">
              <a:defRPr kumimoji="1">
                <a:solidFill>
                  <a:schemeClr val="tx1"/>
                </a:solidFill>
                <a:latin typeface="Arial" panose="020B0604020202020204" pitchFamily="34" charset="0"/>
                <a:ea typeface="ＭＳ Ｐ明朝" panose="02020600040205080304" pitchFamily="18" charset="-128"/>
              </a:defRPr>
            </a:lvl4pPr>
            <a:lvl5pPr marL="2144713" indent="-236538" defTabSz="954088">
              <a:defRPr kumimoji="1">
                <a:solidFill>
                  <a:schemeClr val="tx1"/>
                </a:solidFill>
                <a:latin typeface="Arial" panose="020B0604020202020204" pitchFamily="34" charset="0"/>
                <a:ea typeface="ＭＳ Ｐ明朝" panose="02020600040205080304" pitchFamily="18" charset="-128"/>
              </a:defRPr>
            </a:lvl5pPr>
            <a:lvl6pPr marL="26019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6pPr>
            <a:lvl7pPr marL="30591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7pPr>
            <a:lvl8pPr marL="35163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8pPr>
            <a:lvl9pPr marL="39735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9pPr>
          </a:lstStyle>
          <a:p>
            <a:fld id="{B8C2DD71-F9D5-403C-89EC-D58D41434981}" type="slidenum">
              <a:rPr lang="en-US" altLang="ja-JP" smtClean="0">
                <a:latin typeface="Times New Roman" panose="02020603050405020304" pitchFamily="18" charset="0"/>
                <a:ea typeface="ＭＳ Ｐゴシック" panose="020B0600070205080204" pitchFamily="50" charset="-128"/>
              </a:rPr>
              <a:pPr/>
              <a:t>4</a:t>
            </a:fld>
            <a:endParaRPr lang="en-US" altLang="ja-JP">
              <a:latin typeface="Times New Roman" panose="02020603050405020304" pitchFamily="18" charset="0"/>
              <a:ea typeface="ＭＳ Ｐゴシック" panose="020B0600070205080204"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4FD6EDA2-3D18-4579-AA9F-AD891D23C47C}"/>
              </a:ext>
            </a:extLst>
          </p:cNvPr>
          <p:cNvSpPr>
            <a:spLocks noGrp="1" noChangeArrowheads="1"/>
          </p:cNvSpPr>
          <p:nvPr>
            <p:ph type="sldNum" sz="quarter" idx="5"/>
          </p:nvPr>
        </p:nvSpPr>
        <p:spPr>
          <a:noFill/>
        </p:spPr>
        <p:txBody>
          <a:bodyPr/>
          <a:lstStyle>
            <a:lvl1pPr defTabSz="995363">
              <a:defRPr kumimoji="1">
                <a:solidFill>
                  <a:schemeClr val="tx1"/>
                </a:solidFill>
                <a:latin typeface="Arial" panose="020B0604020202020204" pitchFamily="34" charset="0"/>
                <a:ea typeface="ＭＳ Ｐ明朝" panose="02020600040205080304" pitchFamily="18" charset="-128"/>
              </a:defRPr>
            </a:lvl1pPr>
            <a:lvl2pPr marL="800100" indent="-304800" defTabSz="995363">
              <a:defRPr kumimoji="1">
                <a:solidFill>
                  <a:schemeClr val="tx1"/>
                </a:solidFill>
                <a:latin typeface="Arial" panose="020B0604020202020204" pitchFamily="34" charset="0"/>
                <a:ea typeface="ＭＳ Ｐ明朝" panose="02020600040205080304" pitchFamily="18" charset="-128"/>
              </a:defRPr>
            </a:lvl2pPr>
            <a:lvl3pPr marL="1231900" indent="-242888" defTabSz="995363">
              <a:defRPr kumimoji="1">
                <a:solidFill>
                  <a:schemeClr val="tx1"/>
                </a:solidFill>
                <a:latin typeface="Arial" panose="020B0604020202020204" pitchFamily="34" charset="0"/>
                <a:ea typeface="ＭＳ Ｐ明朝" panose="02020600040205080304" pitchFamily="18" charset="-128"/>
              </a:defRPr>
            </a:lvl3pPr>
            <a:lvl4pPr marL="1724025" indent="-242888" defTabSz="995363">
              <a:defRPr kumimoji="1">
                <a:solidFill>
                  <a:schemeClr val="tx1"/>
                </a:solidFill>
                <a:latin typeface="Arial" panose="020B0604020202020204" pitchFamily="34" charset="0"/>
                <a:ea typeface="ＭＳ Ｐ明朝" panose="02020600040205080304" pitchFamily="18" charset="-128"/>
              </a:defRPr>
            </a:lvl4pPr>
            <a:lvl5pPr marL="2219325" indent="-242888" defTabSz="995363">
              <a:defRPr kumimoji="1">
                <a:solidFill>
                  <a:schemeClr val="tx1"/>
                </a:solidFill>
                <a:latin typeface="Arial" panose="020B0604020202020204" pitchFamily="34" charset="0"/>
                <a:ea typeface="ＭＳ Ｐ明朝" panose="02020600040205080304" pitchFamily="18" charset="-128"/>
              </a:defRPr>
            </a:lvl5pPr>
            <a:lvl6pPr marL="2676525" indent="-242888"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6pPr>
            <a:lvl7pPr marL="3133725" indent="-242888"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7pPr>
            <a:lvl8pPr marL="3590925" indent="-242888"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8pPr>
            <a:lvl9pPr marL="4048125" indent="-242888" defTabSz="995363"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9pPr>
          </a:lstStyle>
          <a:p>
            <a:fld id="{F6D1586E-8AEC-4A2E-8F7A-907D40545636}" type="slidenum">
              <a:rPr lang="en-US" altLang="ja-JP" smtClean="0">
                <a:latin typeface="Times New Roman" panose="02020603050405020304" pitchFamily="18" charset="0"/>
                <a:ea typeface="ＭＳ Ｐゴシック" panose="020B0600070205080204" pitchFamily="50" charset="-128"/>
              </a:rPr>
              <a:pPr/>
              <a:t>5</a:t>
            </a:fld>
            <a:endParaRPr lang="en-US" altLang="ja-JP">
              <a:latin typeface="Times New Roman" panose="02020603050405020304" pitchFamily="18" charset="0"/>
              <a:ea typeface="ＭＳ Ｐゴシック" panose="020B0600070205080204" pitchFamily="50" charset="-128"/>
            </a:endParaRPr>
          </a:p>
        </p:txBody>
      </p:sp>
      <p:sp>
        <p:nvSpPr>
          <p:cNvPr id="13315" name="Rectangle 2">
            <a:extLst>
              <a:ext uri="{FF2B5EF4-FFF2-40B4-BE49-F238E27FC236}">
                <a16:creationId xmlns:a16="http://schemas.microsoft.com/office/drawing/2014/main" id="{153B396B-56A1-4C6A-90FF-72C65B319396}"/>
              </a:ext>
            </a:extLst>
          </p:cNvPr>
          <p:cNvSpPr>
            <a:spLocks noRot="1" noChangeArrowheads="1" noTextEdit="1"/>
          </p:cNvSpPr>
          <p:nvPr>
            <p:ph type="sldImg"/>
          </p:nvPr>
        </p:nvSpPr>
        <p:spPr>
          <a:ln/>
        </p:spPr>
      </p:sp>
      <p:sp>
        <p:nvSpPr>
          <p:cNvPr id="13316" name="Rectangle 3">
            <a:extLst>
              <a:ext uri="{FF2B5EF4-FFF2-40B4-BE49-F238E27FC236}">
                <a16:creationId xmlns:a16="http://schemas.microsoft.com/office/drawing/2014/main" id="{581F3953-FC1A-44ED-A2D0-AE350D472024}"/>
              </a:ext>
            </a:extLst>
          </p:cNvPr>
          <p:cNvSpPr>
            <a:spLocks noGrp="1" noChangeArrowheads="1"/>
          </p:cNvSpPr>
          <p:nvPr>
            <p:ph type="body" idx="1"/>
          </p:nvPr>
        </p:nvSpPr>
        <p:spPr>
          <a:noFill/>
        </p:spPr>
        <p:txBody>
          <a:bodyPr/>
          <a:lstStyle/>
          <a:p>
            <a:pPr eaLnBrk="1" hangingPunct="1"/>
            <a:fld id="{073EF37F-7B26-409C-8633-93FBF3525D3E}" type="slidenum">
              <a:rPr lang="ja-JP" altLang="en-US" smtClean="0"/>
              <a:pPr eaLnBrk="1" hangingPunct="1"/>
              <a:t>5</a:t>
            </a:fld>
            <a:fld id="{DE99217D-D183-4E70-B9D0-4F218673BF18}" type="slidenum">
              <a:rPr lang="ja-JP" altLang="en-US" smtClean="0"/>
              <a:pPr eaLnBrk="1" hangingPunct="1"/>
              <a:t>5</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a:extLst>
              <a:ext uri="{FF2B5EF4-FFF2-40B4-BE49-F238E27FC236}">
                <a16:creationId xmlns:a16="http://schemas.microsoft.com/office/drawing/2014/main" id="{27B66448-B6BC-4126-90D9-1730CE47D5BC}"/>
              </a:ext>
            </a:extLst>
          </p:cNvPr>
          <p:cNvSpPr>
            <a:spLocks noGrp="1" noRot="1" noChangeAspect="1" noTextEdit="1"/>
          </p:cNvSpPr>
          <p:nvPr>
            <p:ph type="sldImg"/>
          </p:nvPr>
        </p:nvSpPr>
        <p:spPr>
          <a:ln/>
        </p:spPr>
      </p:sp>
      <p:sp>
        <p:nvSpPr>
          <p:cNvPr id="15363" name="ノート プレースホルダー 2">
            <a:extLst>
              <a:ext uri="{FF2B5EF4-FFF2-40B4-BE49-F238E27FC236}">
                <a16:creationId xmlns:a16="http://schemas.microsoft.com/office/drawing/2014/main" id="{18CBFB85-228A-40AF-82E8-42FDF86D6852}"/>
              </a:ext>
            </a:extLst>
          </p:cNvPr>
          <p:cNvSpPr>
            <a:spLocks noGrp="1"/>
          </p:cNvSpPr>
          <p:nvPr>
            <p:ph type="body" idx="1"/>
          </p:nvPr>
        </p:nvSpPr>
        <p:spPr>
          <a:noFill/>
        </p:spPr>
        <p:txBody>
          <a:bodyPr/>
          <a:lstStyle/>
          <a:p>
            <a:pPr eaLnBrk="1" hangingPunct="1"/>
            <a:r>
              <a:rPr lang="ja-JP" altLang="en-US"/>
              <a:t>特養９５件、有料６７件、グループホーム４０件、老健３５件</a:t>
            </a:r>
          </a:p>
        </p:txBody>
      </p:sp>
      <p:sp>
        <p:nvSpPr>
          <p:cNvPr id="15364" name="スライド番号プレースホルダー 3">
            <a:extLst>
              <a:ext uri="{FF2B5EF4-FFF2-40B4-BE49-F238E27FC236}">
                <a16:creationId xmlns:a16="http://schemas.microsoft.com/office/drawing/2014/main" id="{BFA3952A-FE80-4E02-B2DC-B0BE3416F7DD}"/>
              </a:ext>
            </a:extLst>
          </p:cNvPr>
          <p:cNvSpPr>
            <a:spLocks noGrp="1"/>
          </p:cNvSpPr>
          <p:nvPr>
            <p:ph type="sldNum" sz="quarter" idx="5"/>
          </p:nvPr>
        </p:nvSpPr>
        <p:spPr>
          <a:noFill/>
        </p:spPr>
        <p:txBody>
          <a:bodyPr/>
          <a:lstStyle>
            <a:lvl1pPr defTabSz="954088">
              <a:defRPr kumimoji="1">
                <a:solidFill>
                  <a:schemeClr val="tx1"/>
                </a:solidFill>
                <a:latin typeface="Arial" panose="020B0604020202020204" pitchFamily="34" charset="0"/>
                <a:ea typeface="ＭＳ Ｐ明朝" panose="02020600040205080304" pitchFamily="18" charset="-128"/>
              </a:defRPr>
            </a:lvl1pPr>
            <a:lvl2pPr marL="773113" indent="-295275" defTabSz="954088">
              <a:defRPr kumimoji="1">
                <a:solidFill>
                  <a:schemeClr val="tx1"/>
                </a:solidFill>
                <a:latin typeface="Arial" panose="020B0604020202020204" pitchFamily="34" charset="0"/>
                <a:ea typeface="ＭＳ Ｐ明朝" panose="02020600040205080304" pitchFamily="18" charset="-128"/>
              </a:defRPr>
            </a:lvl2pPr>
            <a:lvl3pPr marL="1190625" indent="-236538" defTabSz="954088">
              <a:defRPr kumimoji="1">
                <a:solidFill>
                  <a:schemeClr val="tx1"/>
                </a:solidFill>
                <a:latin typeface="Arial" panose="020B0604020202020204" pitchFamily="34" charset="0"/>
                <a:ea typeface="ＭＳ Ｐ明朝" panose="02020600040205080304" pitchFamily="18" charset="-128"/>
              </a:defRPr>
            </a:lvl3pPr>
            <a:lvl4pPr marL="1665288" indent="-236538" defTabSz="954088">
              <a:defRPr kumimoji="1">
                <a:solidFill>
                  <a:schemeClr val="tx1"/>
                </a:solidFill>
                <a:latin typeface="Arial" panose="020B0604020202020204" pitchFamily="34" charset="0"/>
                <a:ea typeface="ＭＳ Ｐ明朝" panose="02020600040205080304" pitchFamily="18" charset="-128"/>
              </a:defRPr>
            </a:lvl4pPr>
            <a:lvl5pPr marL="2144713" indent="-236538" defTabSz="954088">
              <a:defRPr kumimoji="1">
                <a:solidFill>
                  <a:schemeClr val="tx1"/>
                </a:solidFill>
                <a:latin typeface="Arial" panose="020B0604020202020204" pitchFamily="34" charset="0"/>
                <a:ea typeface="ＭＳ Ｐ明朝" panose="02020600040205080304" pitchFamily="18" charset="-128"/>
              </a:defRPr>
            </a:lvl5pPr>
            <a:lvl6pPr marL="26019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6pPr>
            <a:lvl7pPr marL="30591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7pPr>
            <a:lvl8pPr marL="35163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8pPr>
            <a:lvl9pPr marL="3973513" indent="-236538"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9pPr>
          </a:lstStyle>
          <a:p>
            <a:fld id="{07AA105E-4425-4B57-BAE2-E0132EC04B49}" type="slidenum">
              <a:rPr lang="en-US" altLang="ja-JP" smtClean="0">
                <a:latin typeface="Times New Roman" panose="02020603050405020304" pitchFamily="18" charset="0"/>
                <a:ea typeface="ＭＳ Ｐゴシック" panose="020B0600070205080204" pitchFamily="50" charset="-128"/>
              </a:rPr>
              <a:pPr/>
              <a:t>6</a:t>
            </a:fld>
            <a:endParaRPr lang="en-US" altLang="ja-JP">
              <a:latin typeface="Times New Roman" panose="02020603050405020304" pitchFamily="18" charset="0"/>
              <a:ea typeface="ＭＳ Ｐゴシック" panose="020B0600070205080204"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617BEA6-F2BB-4E9E-8514-3215DEB2383D}"/>
              </a:ext>
            </a:extLst>
          </p:cNvPr>
          <p:cNvSpPr>
            <a:spLocks noGrp="1" noChangeArrowheads="1"/>
          </p:cNvSpPr>
          <p:nvPr>
            <p:ph type="sldNum" sz="quarter" idx="5"/>
          </p:nvPr>
        </p:nvSpPr>
        <p:spPr>
          <a:noFill/>
        </p:spPr>
        <p:txBody>
          <a:bodyPr/>
          <a:lstStyle>
            <a:lvl1pPr defTabSz="954088">
              <a:defRPr kumimoji="1">
                <a:solidFill>
                  <a:schemeClr val="tx1"/>
                </a:solidFill>
                <a:latin typeface="Arial" panose="020B0604020202020204" pitchFamily="34" charset="0"/>
                <a:ea typeface="ＭＳ Ｐ明朝" panose="02020600040205080304" pitchFamily="18" charset="-128"/>
              </a:defRPr>
            </a:lvl1pPr>
            <a:lvl2pPr marL="766763" indent="-292100" defTabSz="954088">
              <a:defRPr kumimoji="1">
                <a:solidFill>
                  <a:schemeClr val="tx1"/>
                </a:solidFill>
                <a:latin typeface="Arial" panose="020B0604020202020204" pitchFamily="34" charset="0"/>
                <a:ea typeface="ＭＳ Ｐ明朝" panose="02020600040205080304" pitchFamily="18" charset="-128"/>
              </a:defRPr>
            </a:lvl2pPr>
            <a:lvl3pPr marL="1181100" indent="-233363" defTabSz="954088">
              <a:defRPr kumimoji="1">
                <a:solidFill>
                  <a:schemeClr val="tx1"/>
                </a:solidFill>
                <a:latin typeface="Arial" panose="020B0604020202020204" pitchFamily="34" charset="0"/>
                <a:ea typeface="ＭＳ Ｐ明朝" panose="02020600040205080304" pitchFamily="18" charset="-128"/>
              </a:defRPr>
            </a:lvl3pPr>
            <a:lvl4pPr marL="1652588" indent="-233363" defTabSz="954088">
              <a:defRPr kumimoji="1">
                <a:solidFill>
                  <a:schemeClr val="tx1"/>
                </a:solidFill>
                <a:latin typeface="Arial" panose="020B0604020202020204" pitchFamily="34" charset="0"/>
                <a:ea typeface="ＭＳ Ｐ明朝" panose="02020600040205080304" pitchFamily="18" charset="-128"/>
              </a:defRPr>
            </a:lvl4pPr>
            <a:lvl5pPr marL="2125663" indent="-233363" defTabSz="954088">
              <a:defRPr kumimoji="1">
                <a:solidFill>
                  <a:schemeClr val="tx1"/>
                </a:solidFill>
                <a:latin typeface="Arial" panose="020B0604020202020204" pitchFamily="34" charset="0"/>
                <a:ea typeface="ＭＳ Ｐ明朝" panose="02020600040205080304" pitchFamily="18" charset="-128"/>
              </a:defRPr>
            </a:lvl5pPr>
            <a:lvl6pPr marL="25828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6pPr>
            <a:lvl7pPr marL="30400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7pPr>
            <a:lvl8pPr marL="34972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8pPr>
            <a:lvl9pPr marL="39544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9pPr>
          </a:lstStyle>
          <a:p>
            <a:fld id="{8FC0D411-4D30-4A87-978F-26BA4409C527}" type="slidenum">
              <a:rPr lang="en-US" altLang="ja-JP" smtClean="0">
                <a:latin typeface="Times New Roman" panose="02020603050405020304" pitchFamily="18" charset="0"/>
                <a:ea typeface="ＭＳ Ｐゴシック" panose="020B0600070205080204" pitchFamily="50" charset="-128"/>
              </a:rPr>
              <a:pPr/>
              <a:t>7</a:t>
            </a:fld>
            <a:endParaRPr lang="en-US" altLang="ja-JP">
              <a:latin typeface="Times New Roman" panose="02020603050405020304" pitchFamily="18" charset="0"/>
              <a:ea typeface="ＭＳ Ｐゴシック" panose="020B0600070205080204" pitchFamily="50" charset="-128"/>
            </a:endParaRPr>
          </a:p>
        </p:txBody>
      </p:sp>
      <p:sp>
        <p:nvSpPr>
          <p:cNvPr id="17411" name="Rectangle 2">
            <a:extLst>
              <a:ext uri="{FF2B5EF4-FFF2-40B4-BE49-F238E27FC236}">
                <a16:creationId xmlns:a16="http://schemas.microsoft.com/office/drawing/2014/main" id="{9B400A41-E424-4922-B1CF-F2E116569675}"/>
              </a:ext>
            </a:extLst>
          </p:cNvPr>
          <p:cNvSpPr>
            <a:spLocks noRot="1" noChangeArrowheads="1" noTextEdit="1"/>
          </p:cNvSpPr>
          <p:nvPr>
            <p:ph type="sldImg"/>
          </p:nvPr>
        </p:nvSpPr>
        <p:spPr>
          <a:ln/>
        </p:spPr>
      </p:sp>
      <p:sp>
        <p:nvSpPr>
          <p:cNvPr id="17412" name="Rectangle 3">
            <a:extLst>
              <a:ext uri="{FF2B5EF4-FFF2-40B4-BE49-F238E27FC236}">
                <a16:creationId xmlns:a16="http://schemas.microsoft.com/office/drawing/2014/main" id="{B9AAA4F7-DF9B-4913-B6FD-EE243161B69C}"/>
              </a:ext>
            </a:extLst>
          </p:cNvPr>
          <p:cNvSpPr>
            <a:spLocks noGrp="1" noChangeArrowheads="1"/>
          </p:cNvSpPr>
          <p:nvPr>
            <p:ph type="body" idx="1"/>
          </p:nvPr>
        </p:nvSpPr>
        <p:spPr>
          <a:noFill/>
        </p:spPr>
        <p:txBody>
          <a:bodyPr/>
          <a:lstStyle/>
          <a:p>
            <a:pPr eaLnBrk="1" hangingPunct="1"/>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E23FD3AB-11FF-440B-AB47-446CAAEF31D5}"/>
              </a:ext>
            </a:extLst>
          </p:cNvPr>
          <p:cNvSpPr>
            <a:spLocks noGrp="1" noChangeArrowheads="1"/>
          </p:cNvSpPr>
          <p:nvPr>
            <p:ph type="sldNum" sz="quarter" idx="5"/>
          </p:nvPr>
        </p:nvSpPr>
        <p:spPr>
          <a:noFill/>
        </p:spPr>
        <p:txBody>
          <a:bodyPr/>
          <a:lstStyle>
            <a:lvl1pPr defTabSz="954088">
              <a:defRPr kumimoji="1">
                <a:solidFill>
                  <a:schemeClr val="tx1"/>
                </a:solidFill>
                <a:latin typeface="Arial" panose="020B0604020202020204" pitchFamily="34" charset="0"/>
                <a:ea typeface="ＭＳ Ｐ明朝" panose="02020600040205080304" pitchFamily="18" charset="-128"/>
              </a:defRPr>
            </a:lvl1pPr>
            <a:lvl2pPr marL="766763" indent="-292100" defTabSz="954088">
              <a:defRPr kumimoji="1">
                <a:solidFill>
                  <a:schemeClr val="tx1"/>
                </a:solidFill>
                <a:latin typeface="Arial" panose="020B0604020202020204" pitchFamily="34" charset="0"/>
                <a:ea typeface="ＭＳ Ｐ明朝" panose="02020600040205080304" pitchFamily="18" charset="-128"/>
              </a:defRPr>
            </a:lvl2pPr>
            <a:lvl3pPr marL="1181100" indent="-233363" defTabSz="954088">
              <a:defRPr kumimoji="1">
                <a:solidFill>
                  <a:schemeClr val="tx1"/>
                </a:solidFill>
                <a:latin typeface="Arial" panose="020B0604020202020204" pitchFamily="34" charset="0"/>
                <a:ea typeface="ＭＳ Ｐ明朝" panose="02020600040205080304" pitchFamily="18" charset="-128"/>
              </a:defRPr>
            </a:lvl3pPr>
            <a:lvl4pPr marL="1652588" indent="-233363" defTabSz="954088">
              <a:defRPr kumimoji="1">
                <a:solidFill>
                  <a:schemeClr val="tx1"/>
                </a:solidFill>
                <a:latin typeface="Arial" panose="020B0604020202020204" pitchFamily="34" charset="0"/>
                <a:ea typeface="ＭＳ Ｐ明朝" panose="02020600040205080304" pitchFamily="18" charset="-128"/>
              </a:defRPr>
            </a:lvl4pPr>
            <a:lvl5pPr marL="2125663" indent="-233363" defTabSz="954088">
              <a:defRPr kumimoji="1">
                <a:solidFill>
                  <a:schemeClr val="tx1"/>
                </a:solidFill>
                <a:latin typeface="Arial" panose="020B0604020202020204" pitchFamily="34" charset="0"/>
                <a:ea typeface="ＭＳ Ｐ明朝" panose="02020600040205080304" pitchFamily="18" charset="-128"/>
              </a:defRPr>
            </a:lvl5pPr>
            <a:lvl6pPr marL="25828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6pPr>
            <a:lvl7pPr marL="30400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7pPr>
            <a:lvl8pPr marL="34972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8pPr>
            <a:lvl9pPr marL="39544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9pPr>
          </a:lstStyle>
          <a:p>
            <a:fld id="{04E62AE2-9018-4419-BB78-D72C6064F55D}" type="slidenum">
              <a:rPr lang="en-US" altLang="ja-JP" smtClean="0">
                <a:latin typeface="Times New Roman" panose="02020603050405020304" pitchFamily="18" charset="0"/>
                <a:ea typeface="ＭＳ Ｐゴシック" panose="020B0600070205080204" pitchFamily="50" charset="-128"/>
              </a:rPr>
              <a:pPr/>
              <a:t>8</a:t>
            </a:fld>
            <a:endParaRPr lang="en-US" altLang="ja-JP">
              <a:latin typeface="Times New Roman" panose="02020603050405020304" pitchFamily="18" charset="0"/>
              <a:ea typeface="ＭＳ Ｐゴシック" panose="020B0600070205080204" pitchFamily="50" charset="-128"/>
            </a:endParaRPr>
          </a:p>
        </p:txBody>
      </p:sp>
      <p:sp>
        <p:nvSpPr>
          <p:cNvPr id="19459" name="Rectangle 2">
            <a:extLst>
              <a:ext uri="{FF2B5EF4-FFF2-40B4-BE49-F238E27FC236}">
                <a16:creationId xmlns:a16="http://schemas.microsoft.com/office/drawing/2014/main" id="{80E1BD55-0C77-4032-B122-B2090CA65446}"/>
              </a:ext>
            </a:extLst>
          </p:cNvPr>
          <p:cNvSpPr>
            <a:spLocks noRot="1" noChangeArrowheads="1" noTextEdit="1"/>
          </p:cNvSpPr>
          <p:nvPr>
            <p:ph type="sldImg"/>
          </p:nvPr>
        </p:nvSpPr>
        <p:spPr>
          <a:ln/>
        </p:spPr>
      </p:sp>
      <p:sp>
        <p:nvSpPr>
          <p:cNvPr id="19460" name="Rectangle 3">
            <a:extLst>
              <a:ext uri="{FF2B5EF4-FFF2-40B4-BE49-F238E27FC236}">
                <a16:creationId xmlns:a16="http://schemas.microsoft.com/office/drawing/2014/main" id="{DB8570BF-6AEA-42F6-B928-3CC3EBEFAB50}"/>
              </a:ext>
            </a:extLst>
          </p:cNvPr>
          <p:cNvSpPr>
            <a:spLocks noGrp="1" noChangeArrowheads="1"/>
          </p:cNvSpPr>
          <p:nvPr>
            <p:ph type="body" idx="1"/>
          </p:nvPr>
        </p:nvSpPr>
        <p:spPr>
          <a:noFill/>
        </p:spPr>
        <p:txBody>
          <a:bodyPr/>
          <a:lstStyle/>
          <a:p>
            <a:pPr eaLnBrk="1" hangingPunct="1"/>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DFADA96E-E616-455D-B977-089DB003121C}"/>
              </a:ext>
            </a:extLst>
          </p:cNvPr>
          <p:cNvSpPr>
            <a:spLocks noGrp="1" noChangeArrowheads="1"/>
          </p:cNvSpPr>
          <p:nvPr>
            <p:ph type="sldNum" sz="quarter" idx="5"/>
          </p:nvPr>
        </p:nvSpPr>
        <p:spPr>
          <a:noFill/>
        </p:spPr>
        <p:txBody>
          <a:bodyPr/>
          <a:lstStyle>
            <a:lvl1pPr defTabSz="954088">
              <a:defRPr kumimoji="1">
                <a:solidFill>
                  <a:schemeClr val="tx1"/>
                </a:solidFill>
                <a:latin typeface="Arial" panose="020B0604020202020204" pitchFamily="34" charset="0"/>
                <a:ea typeface="ＭＳ Ｐ明朝" panose="02020600040205080304" pitchFamily="18" charset="-128"/>
              </a:defRPr>
            </a:lvl1pPr>
            <a:lvl2pPr marL="766763" indent="-292100" defTabSz="954088">
              <a:defRPr kumimoji="1">
                <a:solidFill>
                  <a:schemeClr val="tx1"/>
                </a:solidFill>
                <a:latin typeface="Arial" panose="020B0604020202020204" pitchFamily="34" charset="0"/>
                <a:ea typeface="ＭＳ Ｐ明朝" panose="02020600040205080304" pitchFamily="18" charset="-128"/>
              </a:defRPr>
            </a:lvl2pPr>
            <a:lvl3pPr marL="1181100" indent="-233363" defTabSz="954088">
              <a:defRPr kumimoji="1">
                <a:solidFill>
                  <a:schemeClr val="tx1"/>
                </a:solidFill>
                <a:latin typeface="Arial" panose="020B0604020202020204" pitchFamily="34" charset="0"/>
                <a:ea typeface="ＭＳ Ｐ明朝" panose="02020600040205080304" pitchFamily="18" charset="-128"/>
              </a:defRPr>
            </a:lvl3pPr>
            <a:lvl4pPr marL="1652588" indent="-233363" defTabSz="954088">
              <a:defRPr kumimoji="1">
                <a:solidFill>
                  <a:schemeClr val="tx1"/>
                </a:solidFill>
                <a:latin typeface="Arial" panose="020B0604020202020204" pitchFamily="34" charset="0"/>
                <a:ea typeface="ＭＳ Ｐ明朝" panose="02020600040205080304" pitchFamily="18" charset="-128"/>
              </a:defRPr>
            </a:lvl4pPr>
            <a:lvl5pPr marL="2125663" indent="-233363" defTabSz="954088">
              <a:defRPr kumimoji="1">
                <a:solidFill>
                  <a:schemeClr val="tx1"/>
                </a:solidFill>
                <a:latin typeface="Arial" panose="020B0604020202020204" pitchFamily="34" charset="0"/>
                <a:ea typeface="ＭＳ Ｐ明朝" panose="02020600040205080304" pitchFamily="18" charset="-128"/>
              </a:defRPr>
            </a:lvl5pPr>
            <a:lvl6pPr marL="25828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6pPr>
            <a:lvl7pPr marL="30400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7pPr>
            <a:lvl8pPr marL="34972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8pPr>
            <a:lvl9pPr marL="3954463" indent="-233363" defTabSz="954088" eaLnBrk="0" fontAlgn="base" hangingPunct="0">
              <a:spcBef>
                <a:spcPct val="0"/>
              </a:spcBef>
              <a:spcAft>
                <a:spcPct val="0"/>
              </a:spcAft>
              <a:defRPr kumimoji="1">
                <a:solidFill>
                  <a:schemeClr val="tx1"/>
                </a:solidFill>
                <a:latin typeface="Arial" panose="020B0604020202020204" pitchFamily="34" charset="0"/>
                <a:ea typeface="ＭＳ Ｐ明朝" panose="02020600040205080304" pitchFamily="18" charset="-128"/>
              </a:defRPr>
            </a:lvl9pPr>
          </a:lstStyle>
          <a:p>
            <a:fld id="{307B3062-F398-4A3A-BE3C-815D50C30A74}" type="slidenum">
              <a:rPr lang="en-US" altLang="ja-JP" smtClean="0">
                <a:latin typeface="Times New Roman" panose="02020603050405020304" pitchFamily="18" charset="0"/>
                <a:ea typeface="ＭＳ Ｐゴシック" panose="020B0600070205080204" pitchFamily="50" charset="-128"/>
              </a:rPr>
              <a:pPr/>
              <a:t>9</a:t>
            </a:fld>
            <a:endParaRPr lang="en-US" altLang="ja-JP">
              <a:latin typeface="Times New Roman" panose="02020603050405020304" pitchFamily="18" charset="0"/>
              <a:ea typeface="ＭＳ Ｐゴシック" panose="020B0600070205080204" pitchFamily="50" charset="-128"/>
            </a:endParaRPr>
          </a:p>
        </p:txBody>
      </p:sp>
      <p:sp>
        <p:nvSpPr>
          <p:cNvPr id="21507" name="Rectangle 2">
            <a:extLst>
              <a:ext uri="{FF2B5EF4-FFF2-40B4-BE49-F238E27FC236}">
                <a16:creationId xmlns:a16="http://schemas.microsoft.com/office/drawing/2014/main" id="{0510259E-4648-4352-B2D8-B26306B39D3F}"/>
              </a:ext>
            </a:extLst>
          </p:cNvPr>
          <p:cNvSpPr>
            <a:spLocks noRot="1" noChangeArrowheads="1" noTextEdit="1"/>
          </p:cNvSpPr>
          <p:nvPr>
            <p:ph type="sldImg"/>
          </p:nvPr>
        </p:nvSpPr>
        <p:spPr>
          <a:ln/>
        </p:spPr>
      </p:sp>
      <p:sp>
        <p:nvSpPr>
          <p:cNvPr id="21508" name="Rectangle 3">
            <a:extLst>
              <a:ext uri="{FF2B5EF4-FFF2-40B4-BE49-F238E27FC236}">
                <a16:creationId xmlns:a16="http://schemas.microsoft.com/office/drawing/2014/main" id="{299213E5-783B-4A6D-B7B5-3F03CFA90F8F}"/>
              </a:ext>
            </a:extLst>
          </p:cNvPr>
          <p:cNvSpPr>
            <a:spLocks noGrp="1" noChangeArrowheads="1"/>
          </p:cNvSpPr>
          <p:nvPr>
            <p:ph type="body" idx="1"/>
          </p:nvPr>
        </p:nvSpPr>
        <p:spPr>
          <a:noFill/>
        </p:spPr>
        <p:txBody>
          <a:bodyPr/>
          <a:lstStyle/>
          <a:p>
            <a:pPr eaLnBrk="1" hangingPunct="1"/>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a:extLst>
              <a:ext uri="{FF2B5EF4-FFF2-40B4-BE49-F238E27FC236}">
                <a16:creationId xmlns:a16="http://schemas.microsoft.com/office/drawing/2014/main" id="{6B8B432D-7A6F-4E05-96DD-6F1F753F697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31E947D-D4FF-4ED6-A388-A601354186F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37B08A7-DD91-4E52-ACCC-82477A222A5E}"/>
              </a:ext>
            </a:extLst>
          </p:cNvPr>
          <p:cNvSpPr>
            <a:spLocks noGrp="1" noChangeArrowheads="1"/>
          </p:cNvSpPr>
          <p:nvPr>
            <p:ph type="sldNum" sz="quarter" idx="12"/>
          </p:nvPr>
        </p:nvSpPr>
        <p:spPr>
          <a:ln/>
        </p:spPr>
        <p:txBody>
          <a:bodyPr/>
          <a:lstStyle>
            <a:lvl1pPr>
              <a:defRPr/>
            </a:lvl1pPr>
          </a:lstStyle>
          <a:p>
            <a:pPr>
              <a:defRPr/>
            </a:pPr>
            <a:fld id="{79C1452A-BA39-4A48-9574-8BC9DFA17644}" type="slidenum">
              <a:rPr lang="en-US" altLang="ja-JP"/>
              <a:pPr>
                <a:defRPr/>
              </a:pPr>
              <a:t>‹#›</a:t>
            </a:fld>
            <a:endParaRPr lang="en-US" altLang="ja-JP"/>
          </a:p>
        </p:txBody>
      </p:sp>
    </p:spTree>
    <p:extLst>
      <p:ext uri="{BB962C8B-B14F-4D97-AF65-F5344CB8AC3E}">
        <p14:creationId xmlns:p14="http://schemas.microsoft.com/office/powerpoint/2010/main" val="4284904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CCAB6DF-751D-4DC1-8E25-788BF92C75F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AEF01F2-6060-433A-A5F1-C6173899482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572489C-1A1C-4C45-BBAC-A6568068EF0A}"/>
              </a:ext>
            </a:extLst>
          </p:cNvPr>
          <p:cNvSpPr>
            <a:spLocks noGrp="1" noChangeArrowheads="1"/>
          </p:cNvSpPr>
          <p:nvPr>
            <p:ph type="sldNum" sz="quarter" idx="12"/>
          </p:nvPr>
        </p:nvSpPr>
        <p:spPr>
          <a:ln/>
        </p:spPr>
        <p:txBody>
          <a:bodyPr/>
          <a:lstStyle>
            <a:lvl1pPr>
              <a:defRPr/>
            </a:lvl1pPr>
          </a:lstStyle>
          <a:p>
            <a:pPr>
              <a:defRPr/>
            </a:pPr>
            <a:fld id="{99F112C7-3D7C-4985-9E86-5F727F9FB109}" type="slidenum">
              <a:rPr lang="en-US" altLang="ja-JP"/>
              <a:pPr>
                <a:defRPr/>
              </a:pPr>
              <a:t>‹#›</a:t>
            </a:fld>
            <a:endParaRPr lang="en-US" altLang="ja-JP"/>
          </a:p>
        </p:txBody>
      </p:sp>
    </p:spTree>
    <p:extLst>
      <p:ext uri="{BB962C8B-B14F-4D97-AF65-F5344CB8AC3E}">
        <p14:creationId xmlns:p14="http://schemas.microsoft.com/office/powerpoint/2010/main" val="3736075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0A26BC2-C718-4692-A9B7-C0887B9F7A6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E583F934-39EC-4EFB-9542-3AC56289400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F06E62B-B871-4C87-BD9C-8B5674AEFA91}"/>
              </a:ext>
            </a:extLst>
          </p:cNvPr>
          <p:cNvSpPr>
            <a:spLocks noGrp="1" noChangeArrowheads="1"/>
          </p:cNvSpPr>
          <p:nvPr>
            <p:ph type="sldNum" sz="quarter" idx="12"/>
          </p:nvPr>
        </p:nvSpPr>
        <p:spPr>
          <a:ln/>
        </p:spPr>
        <p:txBody>
          <a:bodyPr/>
          <a:lstStyle>
            <a:lvl1pPr>
              <a:defRPr/>
            </a:lvl1pPr>
          </a:lstStyle>
          <a:p>
            <a:pPr>
              <a:defRPr/>
            </a:pPr>
            <a:fld id="{40862580-A9B5-4F30-80CD-641C890959AD}" type="slidenum">
              <a:rPr lang="en-US" altLang="ja-JP"/>
              <a:pPr>
                <a:defRPr/>
              </a:pPr>
              <a:t>‹#›</a:t>
            </a:fld>
            <a:endParaRPr lang="en-US" altLang="ja-JP"/>
          </a:p>
        </p:txBody>
      </p:sp>
    </p:spTree>
    <p:extLst>
      <p:ext uri="{BB962C8B-B14F-4D97-AF65-F5344CB8AC3E}">
        <p14:creationId xmlns:p14="http://schemas.microsoft.com/office/powerpoint/2010/main" val="2042427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a:extLst>
              <a:ext uri="{FF2B5EF4-FFF2-40B4-BE49-F238E27FC236}">
                <a16:creationId xmlns:a16="http://schemas.microsoft.com/office/drawing/2014/main" id="{620DF364-AE14-4C08-BFFE-8C6AF0A6864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F33E275-75AE-4636-9222-69C73E7743A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9231E1B8-37C6-4577-BDF8-77922D1C7E45}"/>
              </a:ext>
            </a:extLst>
          </p:cNvPr>
          <p:cNvSpPr>
            <a:spLocks noGrp="1" noChangeArrowheads="1"/>
          </p:cNvSpPr>
          <p:nvPr>
            <p:ph type="sldNum" sz="quarter" idx="12"/>
          </p:nvPr>
        </p:nvSpPr>
        <p:spPr>
          <a:ln/>
        </p:spPr>
        <p:txBody>
          <a:bodyPr/>
          <a:lstStyle>
            <a:lvl1pPr>
              <a:defRPr/>
            </a:lvl1pPr>
          </a:lstStyle>
          <a:p>
            <a:pPr>
              <a:defRPr/>
            </a:pPr>
            <a:fld id="{99F372FD-8000-4E7C-AB07-7B6BC7DC26E0}" type="slidenum">
              <a:rPr lang="en-US" altLang="ja-JP"/>
              <a:pPr>
                <a:defRPr/>
              </a:pPr>
              <a:t>‹#›</a:t>
            </a:fld>
            <a:endParaRPr lang="en-US" altLang="ja-JP"/>
          </a:p>
        </p:txBody>
      </p:sp>
    </p:spTree>
    <p:extLst>
      <p:ext uri="{BB962C8B-B14F-4D97-AF65-F5344CB8AC3E}">
        <p14:creationId xmlns:p14="http://schemas.microsoft.com/office/powerpoint/2010/main" val="2468635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242BCECD-ACCC-4340-8E90-1899C6B5DE3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DAF2BD0F-A8B8-4359-BDDD-4B7FF778A3B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00A0CD8F-F1C7-4F15-8789-52008C925AAD}"/>
              </a:ext>
            </a:extLst>
          </p:cNvPr>
          <p:cNvSpPr>
            <a:spLocks noGrp="1" noChangeArrowheads="1"/>
          </p:cNvSpPr>
          <p:nvPr>
            <p:ph type="sldNum" sz="quarter" idx="12"/>
          </p:nvPr>
        </p:nvSpPr>
        <p:spPr>
          <a:ln/>
        </p:spPr>
        <p:txBody>
          <a:bodyPr/>
          <a:lstStyle>
            <a:lvl1pPr>
              <a:defRPr/>
            </a:lvl1pPr>
          </a:lstStyle>
          <a:p>
            <a:pPr>
              <a:defRPr/>
            </a:pPr>
            <a:fld id="{548D639B-EEE4-4E39-B224-FA48BFAE3CCE}" type="slidenum">
              <a:rPr lang="en-US" altLang="ja-JP"/>
              <a:pPr>
                <a:defRPr/>
              </a:pPr>
              <a:t>‹#›</a:t>
            </a:fld>
            <a:endParaRPr lang="en-US" altLang="ja-JP"/>
          </a:p>
        </p:txBody>
      </p:sp>
    </p:spTree>
    <p:extLst>
      <p:ext uri="{BB962C8B-B14F-4D97-AF65-F5344CB8AC3E}">
        <p14:creationId xmlns:p14="http://schemas.microsoft.com/office/powerpoint/2010/main" val="368642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3CE4BF86-B670-4ECE-987E-0718A762EC9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BAB5BBE-6942-41C1-85EC-27A08D4E9B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4729173-D478-482E-9F61-6CDE5B86EC69}"/>
              </a:ext>
            </a:extLst>
          </p:cNvPr>
          <p:cNvSpPr>
            <a:spLocks noGrp="1" noChangeArrowheads="1"/>
          </p:cNvSpPr>
          <p:nvPr>
            <p:ph type="sldNum" sz="quarter" idx="12"/>
          </p:nvPr>
        </p:nvSpPr>
        <p:spPr>
          <a:ln/>
        </p:spPr>
        <p:txBody>
          <a:bodyPr/>
          <a:lstStyle>
            <a:lvl1pPr>
              <a:defRPr/>
            </a:lvl1pPr>
          </a:lstStyle>
          <a:p>
            <a:pPr>
              <a:defRPr/>
            </a:pPr>
            <a:fld id="{36CE93AA-ACBF-40AC-BA7A-16623DC01971}" type="slidenum">
              <a:rPr lang="en-US" altLang="ja-JP"/>
              <a:pPr>
                <a:defRPr/>
              </a:pPr>
              <a:t>‹#›</a:t>
            </a:fld>
            <a:endParaRPr lang="en-US" altLang="ja-JP"/>
          </a:p>
        </p:txBody>
      </p:sp>
    </p:spTree>
    <p:extLst>
      <p:ext uri="{BB962C8B-B14F-4D97-AF65-F5344CB8AC3E}">
        <p14:creationId xmlns:p14="http://schemas.microsoft.com/office/powerpoint/2010/main" val="107350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CFB7B4E6-3DC7-4524-A916-325E7778986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DC4684C-AD78-48C2-8B3A-5AB171E4E27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5EECF0D-1039-460E-9A76-E8BC00C1D0A1}"/>
              </a:ext>
            </a:extLst>
          </p:cNvPr>
          <p:cNvSpPr>
            <a:spLocks noGrp="1" noChangeArrowheads="1"/>
          </p:cNvSpPr>
          <p:nvPr>
            <p:ph type="sldNum" sz="quarter" idx="12"/>
          </p:nvPr>
        </p:nvSpPr>
        <p:spPr>
          <a:ln/>
        </p:spPr>
        <p:txBody>
          <a:bodyPr/>
          <a:lstStyle>
            <a:lvl1pPr>
              <a:defRPr/>
            </a:lvl1pPr>
          </a:lstStyle>
          <a:p>
            <a:pPr>
              <a:defRPr/>
            </a:pPr>
            <a:fld id="{6DF04A9D-515F-4469-8E8E-5328E9555BF1}" type="slidenum">
              <a:rPr lang="en-US" altLang="ja-JP"/>
              <a:pPr>
                <a:defRPr/>
              </a:pPr>
              <a:t>‹#›</a:t>
            </a:fld>
            <a:endParaRPr lang="en-US" altLang="ja-JP"/>
          </a:p>
        </p:txBody>
      </p:sp>
    </p:spTree>
    <p:extLst>
      <p:ext uri="{BB962C8B-B14F-4D97-AF65-F5344CB8AC3E}">
        <p14:creationId xmlns:p14="http://schemas.microsoft.com/office/powerpoint/2010/main" val="2406197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4B679359-3110-4E00-AFCD-6929B2F3872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8889DB0A-F5D3-4417-8F34-A474D401B0D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6ED4151-A6BA-478F-9BF4-21DD16EFAD19}"/>
              </a:ext>
            </a:extLst>
          </p:cNvPr>
          <p:cNvSpPr>
            <a:spLocks noGrp="1" noChangeArrowheads="1"/>
          </p:cNvSpPr>
          <p:nvPr>
            <p:ph type="sldNum" sz="quarter" idx="12"/>
          </p:nvPr>
        </p:nvSpPr>
        <p:spPr>
          <a:ln/>
        </p:spPr>
        <p:txBody>
          <a:bodyPr/>
          <a:lstStyle>
            <a:lvl1pPr>
              <a:defRPr/>
            </a:lvl1pPr>
          </a:lstStyle>
          <a:p>
            <a:pPr>
              <a:defRPr/>
            </a:pPr>
            <a:fld id="{293503AF-597C-40FA-82AD-32427077462A}" type="slidenum">
              <a:rPr lang="en-US" altLang="ja-JP"/>
              <a:pPr>
                <a:defRPr/>
              </a:pPr>
              <a:t>‹#›</a:t>
            </a:fld>
            <a:endParaRPr lang="en-US" altLang="ja-JP"/>
          </a:p>
        </p:txBody>
      </p:sp>
    </p:spTree>
    <p:extLst>
      <p:ext uri="{BB962C8B-B14F-4D97-AF65-F5344CB8AC3E}">
        <p14:creationId xmlns:p14="http://schemas.microsoft.com/office/powerpoint/2010/main" val="97465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1B6BF96-EBB3-4771-835E-8E5B05BD978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2B24032A-0451-4A75-B21E-32D158F5027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B4500985-7FFB-4A8C-9855-5D168C4BDF3B}"/>
              </a:ext>
            </a:extLst>
          </p:cNvPr>
          <p:cNvSpPr>
            <a:spLocks noGrp="1" noChangeArrowheads="1"/>
          </p:cNvSpPr>
          <p:nvPr>
            <p:ph type="sldNum" sz="quarter" idx="12"/>
          </p:nvPr>
        </p:nvSpPr>
        <p:spPr>
          <a:ln/>
        </p:spPr>
        <p:txBody>
          <a:bodyPr/>
          <a:lstStyle>
            <a:lvl1pPr>
              <a:defRPr/>
            </a:lvl1pPr>
          </a:lstStyle>
          <a:p>
            <a:pPr>
              <a:defRPr/>
            </a:pPr>
            <a:fld id="{0116D60C-BE8F-4F96-BC0F-5F3D2742F6CA}" type="slidenum">
              <a:rPr lang="en-US" altLang="ja-JP"/>
              <a:pPr>
                <a:defRPr/>
              </a:pPr>
              <a:t>‹#›</a:t>
            </a:fld>
            <a:endParaRPr lang="en-US" altLang="ja-JP"/>
          </a:p>
        </p:txBody>
      </p:sp>
    </p:spTree>
    <p:extLst>
      <p:ext uri="{BB962C8B-B14F-4D97-AF65-F5344CB8AC3E}">
        <p14:creationId xmlns:p14="http://schemas.microsoft.com/office/powerpoint/2010/main" val="2970594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F13EC35F-FF44-46D4-8634-5EC62A2D370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13531F45-CA07-458D-962E-0006014E536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989A8019-4678-4C17-AE34-9FB141BF42F7}"/>
              </a:ext>
            </a:extLst>
          </p:cNvPr>
          <p:cNvSpPr>
            <a:spLocks noGrp="1" noChangeArrowheads="1"/>
          </p:cNvSpPr>
          <p:nvPr>
            <p:ph type="sldNum" sz="quarter" idx="12"/>
          </p:nvPr>
        </p:nvSpPr>
        <p:spPr>
          <a:ln/>
        </p:spPr>
        <p:txBody>
          <a:bodyPr/>
          <a:lstStyle>
            <a:lvl1pPr>
              <a:defRPr/>
            </a:lvl1pPr>
          </a:lstStyle>
          <a:p>
            <a:pPr>
              <a:defRPr/>
            </a:pPr>
            <a:fld id="{72D04CBE-DE5B-4D21-8974-04035B861511}" type="slidenum">
              <a:rPr lang="en-US" altLang="ja-JP"/>
              <a:pPr>
                <a:defRPr/>
              </a:pPr>
              <a:t>‹#›</a:t>
            </a:fld>
            <a:endParaRPr lang="en-US" altLang="ja-JP"/>
          </a:p>
        </p:txBody>
      </p:sp>
    </p:spTree>
    <p:extLst>
      <p:ext uri="{BB962C8B-B14F-4D97-AF65-F5344CB8AC3E}">
        <p14:creationId xmlns:p14="http://schemas.microsoft.com/office/powerpoint/2010/main" val="209008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0EAFD68-5DA9-4AD2-87E5-0277F4F9BCA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BBD06BBB-9FA9-4099-91D3-B72E66B2C9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FFAF7EB9-D9BD-4A5B-B977-E6E6A471D76D}"/>
              </a:ext>
            </a:extLst>
          </p:cNvPr>
          <p:cNvSpPr>
            <a:spLocks noGrp="1" noChangeArrowheads="1"/>
          </p:cNvSpPr>
          <p:nvPr>
            <p:ph type="sldNum" sz="quarter" idx="12"/>
          </p:nvPr>
        </p:nvSpPr>
        <p:spPr>
          <a:ln/>
        </p:spPr>
        <p:txBody>
          <a:bodyPr/>
          <a:lstStyle>
            <a:lvl1pPr>
              <a:defRPr/>
            </a:lvl1pPr>
          </a:lstStyle>
          <a:p>
            <a:pPr>
              <a:defRPr/>
            </a:pPr>
            <a:fld id="{B6B4F6C1-B41F-4E6A-BE93-638528631ABA}" type="slidenum">
              <a:rPr lang="en-US" altLang="ja-JP"/>
              <a:pPr>
                <a:defRPr/>
              </a:pPr>
              <a:t>‹#›</a:t>
            </a:fld>
            <a:endParaRPr lang="en-US" altLang="ja-JP"/>
          </a:p>
        </p:txBody>
      </p:sp>
    </p:spTree>
    <p:extLst>
      <p:ext uri="{BB962C8B-B14F-4D97-AF65-F5344CB8AC3E}">
        <p14:creationId xmlns:p14="http://schemas.microsoft.com/office/powerpoint/2010/main" val="382711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70FB0AD5-2F8D-4792-B56E-505DE3FFD9B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C5CBB0E5-1C4D-4B8D-B1B4-0EF410EB23F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AE8C9ED-09E7-4D59-9D64-F6BD5BA033DC}"/>
              </a:ext>
            </a:extLst>
          </p:cNvPr>
          <p:cNvSpPr>
            <a:spLocks noGrp="1" noChangeArrowheads="1"/>
          </p:cNvSpPr>
          <p:nvPr>
            <p:ph type="sldNum" sz="quarter" idx="12"/>
          </p:nvPr>
        </p:nvSpPr>
        <p:spPr>
          <a:ln/>
        </p:spPr>
        <p:txBody>
          <a:bodyPr/>
          <a:lstStyle>
            <a:lvl1pPr>
              <a:defRPr/>
            </a:lvl1pPr>
          </a:lstStyle>
          <a:p>
            <a:pPr>
              <a:defRPr/>
            </a:pPr>
            <a:fld id="{2171B36C-49CC-494B-B8C7-B368B3F78233}" type="slidenum">
              <a:rPr lang="en-US" altLang="ja-JP"/>
              <a:pPr>
                <a:defRPr/>
              </a:pPr>
              <a:t>‹#›</a:t>
            </a:fld>
            <a:endParaRPr lang="en-US" altLang="ja-JP"/>
          </a:p>
        </p:txBody>
      </p:sp>
    </p:spTree>
    <p:extLst>
      <p:ext uri="{BB962C8B-B14F-4D97-AF65-F5344CB8AC3E}">
        <p14:creationId xmlns:p14="http://schemas.microsoft.com/office/powerpoint/2010/main" val="404184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21315EBB-C367-4539-A084-7695E95CAC8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3F054C89-17EC-4996-81F6-0702B9A7498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98126705-96AC-458D-B59C-0A948C5FC278}"/>
              </a:ext>
            </a:extLst>
          </p:cNvPr>
          <p:cNvSpPr>
            <a:spLocks noGrp="1" noChangeArrowheads="1"/>
          </p:cNvSpPr>
          <p:nvPr>
            <p:ph type="sldNum" sz="quarter" idx="12"/>
          </p:nvPr>
        </p:nvSpPr>
        <p:spPr>
          <a:ln/>
        </p:spPr>
        <p:txBody>
          <a:bodyPr/>
          <a:lstStyle>
            <a:lvl1pPr>
              <a:defRPr/>
            </a:lvl1pPr>
          </a:lstStyle>
          <a:p>
            <a:pPr>
              <a:defRPr/>
            </a:pPr>
            <a:fld id="{3B842E79-D6D5-44C7-83D8-0BDD297069EA}" type="slidenum">
              <a:rPr lang="en-US" altLang="ja-JP"/>
              <a:pPr>
                <a:defRPr/>
              </a:pPr>
              <a:t>‹#›</a:t>
            </a:fld>
            <a:endParaRPr lang="en-US" altLang="ja-JP"/>
          </a:p>
        </p:txBody>
      </p:sp>
    </p:spTree>
    <p:extLst>
      <p:ext uri="{BB962C8B-B14F-4D97-AF65-F5344CB8AC3E}">
        <p14:creationId xmlns:p14="http://schemas.microsoft.com/office/powerpoint/2010/main" val="3134923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59FA3B0-CE5B-4E35-880D-6173093A4E2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A41540A0-FBB7-4DF2-B6D5-5ADF28FDAC6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76836" name="Rectangle 4">
            <a:extLst>
              <a:ext uri="{FF2B5EF4-FFF2-40B4-BE49-F238E27FC236}">
                <a16:creationId xmlns:a16="http://schemas.microsoft.com/office/drawing/2014/main" id="{B9DCA253-FE09-4AC5-80E6-91773194F5D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a typeface="+mn-ea"/>
              </a:defRPr>
            </a:lvl1pPr>
          </a:lstStyle>
          <a:p>
            <a:pPr>
              <a:defRPr/>
            </a:pPr>
            <a:endParaRPr lang="en-US" altLang="ja-JP"/>
          </a:p>
        </p:txBody>
      </p:sp>
      <p:sp>
        <p:nvSpPr>
          <p:cNvPr id="376837" name="Rectangle 5">
            <a:extLst>
              <a:ext uri="{FF2B5EF4-FFF2-40B4-BE49-F238E27FC236}">
                <a16:creationId xmlns:a16="http://schemas.microsoft.com/office/drawing/2014/main" id="{03FA721A-3612-47AF-B537-68CB4F45D0A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a typeface="+mn-ea"/>
              </a:defRPr>
            </a:lvl1pPr>
          </a:lstStyle>
          <a:p>
            <a:pPr>
              <a:defRPr/>
            </a:pPr>
            <a:endParaRPr lang="en-US" altLang="ja-JP"/>
          </a:p>
        </p:txBody>
      </p:sp>
      <p:sp>
        <p:nvSpPr>
          <p:cNvPr id="376838" name="Rectangle 6">
            <a:extLst>
              <a:ext uri="{FF2B5EF4-FFF2-40B4-BE49-F238E27FC236}">
                <a16:creationId xmlns:a16="http://schemas.microsoft.com/office/drawing/2014/main" id="{89DB2E5B-2380-4B3A-84A3-E0BD0ACDB58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a typeface="+mn-ea"/>
              </a:defRPr>
            </a:lvl1pPr>
          </a:lstStyle>
          <a:p>
            <a:pPr>
              <a:defRPr/>
            </a:pPr>
            <a:fld id="{1BEB57F5-5FD7-4E76-964C-926E433B519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Lst>
  <p:hf hdr="0" ftr="0" dt="0"/>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C54B658-ECEC-47CF-ABA1-9C03BBA6E50F}"/>
              </a:ext>
            </a:extLst>
          </p:cNvPr>
          <p:cNvSpPr>
            <a:spLocks noGrp="1" noChangeArrowheads="1"/>
          </p:cNvSpPr>
          <p:nvPr>
            <p:ph type="ctrTitle"/>
          </p:nvPr>
        </p:nvSpPr>
        <p:spPr>
          <a:xfrm>
            <a:off x="323850" y="2308225"/>
            <a:ext cx="8820150" cy="1036638"/>
          </a:xfrm>
        </p:spPr>
        <p:txBody>
          <a:bodyPr anchor="ctr"/>
          <a:lstStyle/>
          <a:p>
            <a:pPr eaLnBrk="1" hangingPunct="1"/>
            <a:r>
              <a:rPr lang="ja-JP" altLang="en-US" sz="4400">
                <a:ea typeface="HGS創英角ｺﾞｼｯｸUB" panose="020B0900000000000000" pitchFamily="50" charset="-128"/>
              </a:rPr>
              <a:t>養介護施設従事者等による</a:t>
            </a:r>
            <a:br>
              <a:rPr lang="en-US" altLang="ja-JP" sz="4400">
                <a:ea typeface="HGS創英角ｺﾞｼｯｸUB" panose="020B0900000000000000" pitchFamily="50" charset="-128"/>
              </a:rPr>
            </a:br>
            <a:r>
              <a:rPr lang="ja-JP" altLang="en-US" sz="4400">
                <a:ea typeface="HGS創英角ｺﾞｼｯｸUB" panose="020B0900000000000000" pitchFamily="50" charset="-128"/>
              </a:rPr>
              <a:t>高齢者虐待防止について</a:t>
            </a:r>
          </a:p>
        </p:txBody>
      </p:sp>
      <p:sp>
        <p:nvSpPr>
          <p:cNvPr id="4099" name="Rectangle 3">
            <a:extLst>
              <a:ext uri="{FF2B5EF4-FFF2-40B4-BE49-F238E27FC236}">
                <a16:creationId xmlns:a16="http://schemas.microsoft.com/office/drawing/2014/main" id="{C3F41D6E-2710-4BA2-87D8-CB4AB8C2EC20}"/>
              </a:ext>
            </a:extLst>
          </p:cNvPr>
          <p:cNvSpPr>
            <a:spLocks noGrp="1" noChangeArrowheads="1"/>
          </p:cNvSpPr>
          <p:nvPr>
            <p:ph type="subTitle" idx="1"/>
          </p:nvPr>
        </p:nvSpPr>
        <p:spPr>
          <a:xfrm>
            <a:off x="2795588" y="4724400"/>
            <a:ext cx="5624512" cy="1152525"/>
          </a:xfrm>
        </p:spPr>
        <p:txBody>
          <a:bodyPr/>
          <a:lstStyle/>
          <a:p>
            <a:pPr eaLnBrk="1" hangingPunct="1"/>
            <a:r>
              <a:rPr lang="ja-JP" altLang="en-US" sz="3100">
                <a:ea typeface="HGP創英角ﾎﾟｯﾌﾟ体" panose="040B0A00000000000000" pitchFamily="50" charset="-128"/>
              </a:rPr>
              <a:t>　　　　</a:t>
            </a:r>
            <a:r>
              <a:rPr lang="ja-JP" altLang="en-US" sz="3100">
                <a:solidFill>
                  <a:srgbClr val="FF6600"/>
                </a:solidFill>
                <a:ea typeface="HGS創英角ｺﾞｼｯｸUB" panose="020B0900000000000000" pitchFamily="50" charset="-128"/>
              </a:rPr>
              <a:t>香川県長寿社会対策課</a:t>
            </a:r>
            <a:endParaRPr lang="en-US" altLang="ja-JP" sz="3100">
              <a:solidFill>
                <a:srgbClr val="FF6600"/>
              </a:solidFill>
              <a:ea typeface="HGS創英角ｺﾞｼｯｸUB" panose="020B0900000000000000" pitchFamily="50" charset="-128"/>
            </a:endParaRPr>
          </a:p>
          <a:p>
            <a:pPr eaLnBrk="1" hangingPunct="1"/>
            <a:r>
              <a:rPr lang="ja-JP" altLang="en-US" sz="3100">
                <a:solidFill>
                  <a:srgbClr val="FF6600"/>
                </a:solidFill>
                <a:ea typeface="HGS創英角ｺﾞｼｯｸUB" panose="020B0900000000000000" pitchFamily="50" charset="-128"/>
              </a:rPr>
              <a:t>  施設ｻｰﾋﾞｽｸﾞﾙｰﾌﾟ</a:t>
            </a:r>
          </a:p>
        </p:txBody>
      </p:sp>
      <p:sp>
        <p:nvSpPr>
          <p:cNvPr id="4100" name="Rectangle 4">
            <a:extLst>
              <a:ext uri="{FF2B5EF4-FFF2-40B4-BE49-F238E27FC236}">
                <a16:creationId xmlns:a16="http://schemas.microsoft.com/office/drawing/2014/main" id="{94EE8668-7B69-4742-8CBB-76AAC3D4102D}"/>
              </a:ext>
            </a:extLst>
          </p:cNvPr>
          <p:cNvSpPr>
            <a:spLocks noChangeArrowheads="1"/>
          </p:cNvSpPr>
          <p:nvPr/>
        </p:nvSpPr>
        <p:spPr bwMode="auto">
          <a:xfrm>
            <a:off x="7451725" y="549275"/>
            <a:ext cx="990600" cy="379413"/>
          </a:xfrm>
          <a:prstGeom prst="rect">
            <a:avLst/>
          </a:prstGeom>
          <a:ln/>
        </p:spPr>
        <p:style>
          <a:lnRef idx="2">
            <a:schemeClr val="dk1"/>
          </a:lnRef>
          <a:fillRef idx="1">
            <a:schemeClr val="lt1"/>
          </a:fillRef>
          <a:effectRef idx="0">
            <a:schemeClr val="dk1"/>
          </a:effectRef>
          <a:fontRef idx="minor">
            <a:schemeClr val="dk1"/>
          </a:fontRef>
        </p:style>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kumimoji="0" lang="ja-JP" altLang="en-US" sz="2000" dirty="0">
                <a:latin typeface="ＭＳ ゴシック" panose="020B0609070205080204" pitchFamily="49" charset="-128"/>
                <a:ea typeface="ＭＳ ゴシック" panose="020B0609070205080204" pitchFamily="49" charset="-128"/>
              </a:rPr>
              <a:t>資料２</a:t>
            </a:r>
          </a:p>
        </p:txBody>
      </p:sp>
      <p:sp>
        <p:nvSpPr>
          <p:cNvPr id="3" name="スライド番号プレースホルダー 2">
            <a:extLst>
              <a:ext uri="{FF2B5EF4-FFF2-40B4-BE49-F238E27FC236}">
                <a16:creationId xmlns:a16="http://schemas.microsoft.com/office/drawing/2014/main" id="{DFA646E8-D3DA-4121-AC7A-7267E3FBA869}"/>
              </a:ext>
            </a:extLst>
          </p:cNvPr>
          <p:cNvSpPr>
            <a:spLocks noGrp="1"/>
          </p:cNvSpPr>
          <p:nvPr>
            <p:ph type="sldNum" sz="quarter" idx="12"/>
          </p:nvPr>
        </p:nvSpPr>
        <p:spPr/>
        <p:txBody>
          <a:bodyPr/>
          <a:lstStyle/>
          <a:p>
            <a:pPr>
              <a:defRPr/>
            </a:pPr>
            <a:fld id="{D95DD76E-4492-4EF6-91BF-DA6A468B019B}" type="slidenum">
              <a:rPr lang="en-US" altLang="ja-JP" smtClean="0"/>
              <a:pPr>
                <a:defRPr/>
              </a:pPr>
              <a:t>1</a:t>
            </a:fld>
            <a:endParaRPr lang="en-US" altLang="ja-JP"/>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a:extLst>
              <a:ext uri="{FF2B5EF4-FFF2-40B4-BE49-F238E27FC236}">
                <a16:creationId xmlns:a16="http://schemas.microsoft.com/office/drawing/2014/main" id="{163BD3BE-2FC0-44F7-BE4F-AE4E84D3D7F0}"/>
              </a:ext>
            </a:extLst>
          </p:cNvPr>
          <p:cNvSpPr>
            <a:spLocks noGrp="1"/>
          </p:cNvSpPr>
          <p:nvPr>
            <p:ph type="title"/>
          </p:nvPr>
        </p:nvSpPr>
        <p:spPr/>
        <p:txBody>
          <a:bodyPr/>
          <a:lstStyle/>
          <a:p>
            <a:r>
              <a:rPr lang="ja-JP" altLang="en-US">
                <a:solidFill>
                  <a:schemeClr val="tx1"/>
                </a:solidFill>
              </a:rPr>
              <a:t>①</a:t>
            </a:r>
            <a:r>
              <a:rPr lang="ja-JP" altLang="en-US">
                <a:solidFill>
                  <a:srgbClr val="FF6600"/>
                </a:solidFill>
              </a:rPr>
              <a:t>各職員</a:t>
            </a:r>
            <a:r>
              <a:rPr lang="ja-JP" altLang="en-US"/>
              <a:t>が取り組む事</a:t>
            </a:r>
          </a:p>
        </p:txBody>
      </p:sp>
      <p:sp>
        <p:nvSpPr>
          <p:cNvPr id="22531" name="コンテンツ プレースホルダー 2">
            <a:extLst>
              <a:ext uri="{FF2B5EF4-FFF2-40B4-BE49-F238E27FC236}">
                <a16:creationId xmlns:a16="http://schemas.microsoft.com/office/drawing/2014/main" id="{10E46393-9D8F-4412-8948-C5B9E319DE71}"/>
              </a:ext>
            </a:extLst>
          </p:cNvPr>
          <p:cNvSpPr>
            <a:spLocks noGrp="1"/>
          </p:cNvSpPr>
          <p:nvPr>
            <p:ph idx="1"/>
          </p:nvPr>
        </p:nvSpPr>
        <p:spPr>
          <a:xfrm>
            <a:off x="465138" y="1441450"/>
            <a:ext cx="8229600" cy="4781550"/>
          </a:xfrm>
        </p:spPr>
        <p:txBody>
          <a:bodyPr/>
          <a:lstStyle/>
          <a:p>
            <a:pPr marL="0" indent="0">
              <a:buFontTx/>
              <a:buNone/>
            </a:pPr>
            <a:r>
              <a:rPr lang="ja-JP" altLang="en-US">
                <a:solidFill>
                  <a:srgbClr val="FF6600"/>
                </a:solidFill>
              </a:rPr>
              <a:t>　①</a:t>
            </a:r>
            <a:r>
              <a:rPr lang="ja-JP" altLang="en-US"/>
              <a:t>高齢者虐待を知り、「認知症ケア」の</a:t>
            </a:r>
            <a:endParaRPr lang="en-US" altLang="ja-JP"/>
          </a:p>
          <a:p>
            <a:pPr marL="0" indent="0">
              <a:buFontTx/>
              <a:buNone/>
            </a:pPr>
            <a:r>
              <a:rPr lang="ja-JP" altLang="en-US"/>
              <a:t>　　専門性を高める</a:t>
            </a:r>
            <a:endParaRPr lang="en-US" altLang="ja-JP"/>
          </a:p>
          <a:p>
            <a:pPr marL="0" indent="0">
              <a:buFontTx/>
              <a:buNone/>
            </a:pPr>
            <a:r>
              <a:rPr lang="ja-JP" altLang="en-US"/>
              <a:t>　　　</a:t>
            </a:r>
            <a:r>
              <a:rPr lang="ja-JP" altLang="en-US" sz="2800"/>
              <a:t>（</a:t>
            </a:r>
            <a:r>
              <a:rPr lang="en-US" altLang="ja-JP" sz="2800"/>
              <a:t>H26</a:t>
            </a:r>
            <a:r>
              <a:rPr lang="ja-JP" altLang="en-US" sz="2800"/>
              <a:t>年度の被虐待者の</a:t>
            </a:r>
            <a:r>
              <a:rPr lang="en-US" altLang="ja-JP" sz="2800"/>
              <a:t>77.3%</a:t>
            </a:r>
            <a:r>
              <a:rPr lang="ja-JP" altLang="en-US" sz="2800"/>
              <a:t>が認知症）</a:t>
            </a:r>
            <a:endParaRPr lang="en-US" altLang="ja-JP" sz="2800"/>
          </a:p>
          <a:p>
            <a:pPr marL="0" indent="0">
              <a:buFontTx/>
              <a:buNone/>
            </a:pPr>
            <a:r>
              <a:rPr lang="ja-JP" altLang="en-US"/>
              <a:t>　</a:t>
            </a:r>
            <a:r>
              <a:rPr lang="ja-JP" altLang="en-US">
                <a:solidFill>
                  <a:srgbClr val="FF6600"/>
                </a:solidFill>
              </a:rPr>
              <a:t>②</a:t>
            </a:r>
            <a:r>
              <a:rPr lang="ja-JP" altLang="en-US"/>
              <a:t>適切でない言動を見て見ぬふりをしない</a:t>
            </a:r>
            <a:endParaRPr lang="en-US" altLang="ja-JP"/>
          </a:p>
          <a:p>
            <a:pPr marL="0" indent="0">
              <a:buFontTx/>
              <a:buNone/>
            </a:pPr>
            <a:r>
              <a:rPr lang="ja-JP" altLang="en-US">
                <a:solidFill>
                  <a:srgbClr val="FF6600"/>
                </a:solidFill>
              </a:rPr>
              <a:t>　③</a:t>
            </a:r>
            <a:r>
              <a:rPr lang="ja-JP" altLang="en-US"/>
              <a:t>一人で抱え込まず、一人の責任にせず、</a:t>
            </a:r>
            <a:endParaRPr lang="en-US" altLang="ja-JP"/>
          </a:p>
          <a:p>
            <a:pPr marL="0" indent="0">
              <a:buFontTx/>
              <a:buNone/>
            </a:pPr>
            <a:r>
              <a:rPr lang="ja-JP" altLang="en-US"/>
              <a:t>　　チームによる対応を意識する</a:t>
            </a:r>
            <a:endParaRPr lang="en-US" altLang="ja-JP"/>
          </a:p>
          <a:p>
            <a:pPr marL="0" indent="0">
              <a:buFontTx/>
              <a:buNone/>
            </a:pPr>
            <a:r>
              <a:rPr lang="ja-JP" altLang="en-US">
                <a:solidFill>
                  <a:srgbClr val="FF6600"/>
                </a:solidFill>
              </a:rPr>
              <a:t>　④</a:t>
            </a:r>
            <a:r>
              <a:rPr lang="ja-JP" altLang="en-US"/>
              <a:t>ストレスマネジメント（</a:t>
            </a:r>
            <a:r>
              <a:rPr lang="ja-JP" altLang="en-US" sz="2800"/>
              <a:t>ストレス発散、充電方法）</a:t>
            </a:r>
          </a:p>
        </p:txBody>
      </p:sp>
      <p:sp>
        <p:nvSpPr>
          <p:cNvPr id="2" name="スライド番号プレースホルダー 1">
            <a:extLst>
              <a:ext uri="{FF2B5EF4-FFF2-40B4-BE49-F238E27FC236}">
                <a16:creationId xmlns:a16="http://schemas.microsoft.com/office/drawing/2014/main" id="{B79794E7-F252-4FFD-B0A8-FD4A8E49F5B5}"/>
              </a:ext>
            </a:extLst>
          </p:cNvPr>
          <p:cNvSpPr>
            <a:spLocks noGrp="1"/>
          </p:cNvSpPr>
          <p:nvPr>
            <p:ph type="sldNum" sz="quarter" idx="12"/>
          </p:nvPr>
        </p:nvSpPr>
        <p:spPr/>
        <p:txBody>
          <a:bodyPr/>
          <a:lstStyle/>
          <a:p>
            <a:pPr>
              <a:defRPr/>
            </a:pPr>
            <a:fld id="{7FBB0E2B-499B-46AD-8CF5-A077495C423B}" type="slidenum">
              <a:rPr lang="en-US" altLang="ja-JP" smtClean="0"/>
              <a:pPr>
                <a:defRPr/>
              </a:pPr>
              <a:t>10</a:t>
            </a:fld>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a:extLst>
              <a:ext uri="{FF2B5EF4-FFF2-40B4-BE49-F238E27FC236}">
                <a16:creationId xmlns:a16="http://schemas.microsoft.com/office/drawing/2014/main" id="{451A9972-41E0-439D-A9CA-EF9BF765E57F}"/>
              </a:ext>
            </a:extLst>
          </p:cNvPr>
          <p:cNvSpPr>
            <a:spLocks noGrp="1"/>
          </p:cNvSpPr>
          <p:nvPr>
            <p:ph type="title"/>
          </p:nvPr>
        </p:nvSpPr>
        <p:spPr>
          <a:xfrm>
            <a:off x="611188" y="247650"/>
            <a:ext cx="8229600" cy="1143000"/>
          </a:xfrm>
        </p:spPr>
        <p:txBody>
          <a:bodyPr/>
          <a:lstStyle/>
          <a:p>
            <a:r>
              <a:rPr lang="ja-JP" altLang="en-US">
                <a:solidFill>
                  <a:schemeClr val="tx1"/>
                </a:solidFill>
              </a:rPr>
              <a:t>②</a:t>
            </a:r>
            <a:r>
              <a:rPr lang="ja-JP" altLang="en-US">
                <a:solidFill>
                  <a:srgbClr val="FF6600"/>
                </a:solidFill>
              </a:rPr>
              <a:t>組織</a:t>
            </a:r>
            <a:r>
              <a:rPr lang="ja-JP" altLang="en-US"/>
              <a:t>で取り組む事</a:t>
            </a:r>
          </a:p>
        </p:txBody>
      </p:sp>
      <p:sp>
        <p:nvSpPr>
          <p:cNvPr id="3" name="コンテンツ プレースホルダー 2">
            <a:extLst>
              <a:ext uri="{FF2B5EF4-FFF2-40B4-BE49-F238E27FC236}">
                <a16:creationId xmlns:a16="http://schemas.microsoft.com/office/drawing/2014/main" id="{7C6E5C6A-FA18-4936-B897-CC616037CB86}"/>
              </a:ext>
            </a:extLst>
          </p:cNvPr>
          <p:cNvSpPr>
            <a:spLocks noGrp="1"/>
          </p:cNvSpPr>
          <p:nvPr>
            <p:ph idx="1"/>
          </p:nvPr>
        </p:nvSpPr>
        <p:spPr>
          <a:xfrm>
            <a:off x="457200" y="1417638"/>
            <a:ext cx="8229600" cy="5106987"/>
          </a:xfrm>
        </p:spPr>
        <p:txBody>
          <a:bodyPr/>
          <a:lstStyle/>
          <a:p>
            <a:pPr marL="0" indent="0">
              <a:buFontTx/>
              <a:buNone/>
              <a:defRPr/>
            </a:pPr>
            <a:endParaRPr lang="en-US" altLang="ja-JP" dirty="0">
              <a:solidFill>
                <a:srgbClr val="FF6600"/>
              </a:solidFill>
            </a:endParaRPr>
          </a:p>
          <a:p>
            <a:pPr marL="0" indent="0">
              <a:buFontTx/>
              <a:buNone/>
              <a:defRPr/>
            </a:pPr>
            <a:r>
              <a:rPr lang="ja-JP" altLang="en-US" dirty="0">
                <a:solidFill>
                  <a:srgbClr val="FF6600"/>
                </a:solidFill>
              </a:rPr>
              <a:t>　○</a:t>
            </a:r>
            <a:r>
              <a:rPr lang="ja-JP" altLang="en-US" dirty="0"/>
              <a:t>職員の知識・技術の修得を支援する</a:t>
            </a:r>
            <a:endParaRPr lang="en-US" altLang="ja-JP" dirty="0"/>
          </a:p>
          <a:p>
            <a:pPr marL="0" indent="0">
              <a:buFontTx/>
              <a:buNone/>
              <a:defRPr/>
            </a:pPr>
            <a:r>
              <a:rPr lang="ja-JP" altLang="en-US" dirty="0"/>
              <a:t>　　　</a:t>
            </a:r>
            <a:r>
              <a:rPr lang="ja-JP" altLang="en-US" sz="2800" dirty="0"/>
              <a:t>研修参加できる体制、報告による共有</a:t>
            </a:r>
            <a:endParaRPr lang="en-US" altLang="ja-JP" sz="2800" dirty="0"/>
          </a:p>
          <a:p>
            <a:pPr marL="0" indent="0">
              <a:buFontTx/>
              <a:buNone/>
              <a:defRPr/>
            </a:pPr>
            <a:endParaRPr lang="en-US" altLang="ja-JP" dirty="0">
              <a:solidFill>
                <a:srgbClr val="FF6600"/>
              </a:solidFill>
            </a:endParaRPr>
          </a:p>
          <a:p>
            <a:pPr marL="0" indent="0">
              <a:buFontTx/>
              <a:buNone/>
              <a:defRPr/>
            </a:pPr>
            <a:r>
              <a:rPr lang="ja-JP" altLang="en-US" dirty="0">
                <a:solidFill>
                  <a:srgbClr val="FF6600"/>
                </a:solidFill>
              </a:rPr>
              <a:t>　○</a:t>
            </a:r>
            <a:r>
              <a:rPr lang="ja-JP" altLang="en-US" dirty="0"/>
              <a:t>風通しの良い組織づくり</a:t>
            </a:r>
            <a:endParaRPr lang="en-US" altLang="ja-JP" dirty="0"/>
          </a:p>
          <a:p>
            <a:pPr marL="0" indent="0">
              <a:buFontTx/>
              <a:buNone/>
              <a:defRPr/>
            </a:pPr>
            <a:r>
              <a:rPr lang="ja-JP" altLang="en-US" dirty="0"/>
              <a:t>　　　情報共有、コミュニケーション</a:t>
            </a:r>
            <a:endParaRPr lang="en-US" altLang="ja-JP" dirty="0"/>
          </a:p>
          <a:p>
            <a:pPr marL="0" indent="0">
              <a:buFontTx/>
              <a:buNone/>
              <a:defRPr/>
            </a:pPr>
            <a:r>
              <a:rPr lang="ja-JP" altLang="en-US" sz="2800" dirty="0"/>
              <a:t>　　　 他の事業所との交流や人事異動、情報公開</a:t>
            </a:r>
            <a:endParaRPr lang="en-US" altLang="ja-JP" sz="2800" dirty="0"/>
          </a:p>
          <a:p>
            <a:pPr>
              <a:defRPr/>
            </a:pPr>
            <a:endParaRPr lang="ja-JP" altLang="en-US" dirty="0"/>
          </a:p>
        </p:txBody>
      </p:sp>
      <p:sp>
        <p:nvSpPr>
          <p:cNvPr id="2" name="スライド番号プレースホルダー 1">
            <a:extLst>
              <a:ext uri="{FF2B5EF4-FFF2-40B4-BE49-F238E27FC236}">
                <a16:creationId xmlns:a16="http://schemas.microsoft.com/office/drawing/2014/main" id="{93ECDC08-728D-4103-BF98-934734A1D6E0}"/>
              </a:ext>
            </a:extLst>
          </p:cNvPr>
          <p:cNvSpPr>
            <a:spLocks noGrp="1"/>
          </p:cNvSpPr>
          <p:nvPr>
            <p:ph type="sldNum" sz="quarter" idx="12"/>
          </p:nvPr>
        </p:nvSpPr>
        <p:spPr/>
        <p:txBody>
          <a:bodyPr/>
          <a:lstStyle/>
          <a:p>
            <a:pPr>
              <a:defRPr/>
            </a:pPr>
            <a:fld id="{A3CF7E18-05AF-4D6B-AC02-CC8A055215C7}" type="slidenum">
              <a:rPr lang="en-US" altLang="ja-JP" smtClean="0"/>
              <a:pPr>
                <a:defRPr/>
              </a:pPr>
              <a:t>11</a:t>
            </a:fld>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a:extLst>
              <a:ext uri="{FF2B5EF4-FFF2-40B4-BE49-F238E27FC236}">
                <a16:creationId xmlns:a16="http://schemas.microsoft.com/office/drawing/2014/main" id="{84BD6468-E1B8-4E6D-9057-165A1299BF97}"/>
              </a:ext>
            </a:extLst>
          </p:cNvPr>
          <p:cNvSpPr>
            <a:spLocks noGrp="1"/>
          </p:cNvSpPr>
          <p:nvPr>
            <p:ph type="title"/>
          </p:nvPr>
        </p:nvSpPr>
        <p:spPr/>
        <p:txBody>
          <a:bodyPr/>
          <a:lstStyle/>
          <a:p>
            <a:r>
              <a:rPr lang="ja-JP" altLang="en-US">
                <a:solidFill>
                  <a:schemeClr val="tx1"/>
                </a:solidFill>
              </a:rPr>
              <a:t>②</a:t>
            </a:r>
            <a:r>
              <a:rPr lang="ja-JP" altLang="en-US">
                <a:solidFill>
                  <a:srgbClr val="FF6600"/>
                </a:solidFill>
              </a:rPr>
              <a:t>組織</a:t>
            </a:r>
            <a:r>
              <a:rPr lang="ja-JP" altLang="en-US"/>
              <a:t>で取り組む事</a:t>
            </a:r>
          </a:p>
        </p:txBody>
      </p:sp>
      <p:sp>
        <p:nvSpPr>
          <p:cNvPr id="3" name="コンテンツ プレースホルダー 2">
            <a:extLst>
              <a:ext uri="{FF2B5EF4-FFF2-40B4-BE49-F238E27FC236}">
                <a16:creationId xmlns:a16="http://schemas.microsoft.com/office/drawing/2014/main" id="{14690069-CE2F-410F-B5E8-5AC69251A97D}"/>
              </a:ext>
            </a:extLst>
          </p:cNvPr>
          <p:cNvSpPr>
            <a:spLocks noGrp="1"/>
          </p:cNvSpPr>
          <p:nvPr>
            <p:ph idx="1"/>
          </p:nvPr>
        </p:nvSpPr>
        <p:spPr>
          <a:xfrm>
            <a:off x="457200" y="1417638"/>
            <a:ext cx="8229600" cy="5106987"/>
          </a:xfrm>
        </p:spPr>
        <p:txBody>
          <a:bodyPr/>
          <a:lstStyle/>
          <a:p>
            <a:pPr marL="0" indent="0">
              <a:buFontTx/>
              <a:buNone/>
              <a:defRPr/>
            </a:pPr>
            <a:endParaRPr lang="en-US" altLang="ja-JP" dirty="0">
              <a:solidFill>
                <a:srgbClr val="FF6600"/>
              </a:solidFill>
            </a:endParaRPr>
          </a:p>
          <a:p>
            <a:pPr marL="0" indent="0">
              <a:buFontTx/>
              <a:buNone/>
              <a:defRPr/>
            </a:pPr>
            <a:r>
              <a:rPr lang="ja-JP" altLang="en-US" dirty="0">
                <a:solidFill>
                  <a:srgbClr val="FF6600"/>
                </a:solidFill>
              </a:rPr>
              <a:t>　○</a:t>
            </a:r>
            <a:r>
              <a:rPr lang="ja-JP" altLang="en-US" dirty="0"/>
              <a:t>苦情対応体制、ヒヤリハットの分析</a:t>
            </a:r>
            <a:endParaRPr lang="en-US" altLang="ja-JP" dirty="0"/>
          </a:p>
          <a:p>
            <a:pPr marL="0" indent="0">
              <a:buFontTx/>
              <a:buNone/>
              <a:defRPr/>
            </a:pPr>
            <a:r>
              <a:rPr lang="ja-JP" altLang="en-US" dirty="0"/>
              <a:t>　　　</a:t>
            </a:r>
            <a:r>
              <a:rPr lang="ja-JP" altLang="en-US" sz="2800" dirty="0"/>
              <a:t>適切にキャッチして応える仕組みづくり</a:t>
            </a:r>
            <a:endParaRPr lang="en-US" altLang="ja-JP" sz="2800" dirty="0"/>
          </a:p>
          <a:p>
            <a:pPr marL="0" indent="0">
              <a:buFontTx/>
              <a:buNone/>
              <a:defRPr/>
            </a:pPr>
            <a:endParaRPr lang="en-US" altLang="ja-JP" dirty="0">
              <a:solidFill>
                <a:srgbClr val="FF6600"/>
              </a:solidFill>
            </a:endParaRPr>
          </a:p>
          <a:p>
            <a:pPr marL="0" indent="0">
              <a:buFontTx/>
              <a:buNone/>
              <a:defRPr/>
            </a:pPr>
            <a:r>
              <a:rPr lang="ja-JP" altLang="en-US" dirty="0">
                <a:solidFill>
                  <a:srgbClr val="FF6600"/>
                </a:solidFill>
              </a:rPr>
              <a:t>　○</a:t>
            </a:r>
            <a:r>
              <a:rPr lang="ja-JP" altLang="en-US" dirty="0"/>
              <a:t>職員の働きやすさを支える</a:t>
            </a:r>
            <a:endParaRPr lang="en-US" altLang="ja-JP" dirty="0"/>
          </a:p>
          <a:p>
            <a:pPr marL="0" indent="0">
              <a:buFontTx/>
              <a:buNone/>
              <a:defRPr/>
            </a:pPr>
            <a:r>
              <a:rPr lang="ja-JP" altLang="en-US" dirty="0"/>
              <a:t>　　　</a:t>
            </a:r>
            <a:r>
              <a:rPr lang="ja-JP" altLang="en-US" sz="2800" dirty="0"/>
              <a:t>ホウレンソウのしやすい体制、仕組みづくり</a:t>
            </a:r>
            <a:endParaRPr lang="en-US" altLang="ja-JP" sz="2800" dirty="0"/>
          </a:p>
          <a:p>
            <a:pPr marL="0" indent="0">
              <a:buFontTx/>
              <a:buNone/>
              <a:defRPr/>
            </a:pPr>
            <a:r>
              <a:rPr lang="ja-JP" altLang="en-US" sz="2800" dirty="0"/>
              <a:t>　　　職員面談</a:t>
            </a:r>
          </a:p>
          <a:p>
            <a:pPr>
              <a:defRPr/>
            </a:pPr>
            <a:endParaRPr lang="ja-JP" altLang="en-US" dirty="0"/>
          </a:p>
        </p:txBody>
      </p:sp>
      <p:sp>
        <p:nvSpPr>
          <p:cNvPr id="2" name="スライド番号プレースホルダー 1">
            <a:extLst>
              <a:ext uri="{FF2B5EF4-FFF2-40B4-BE49-F238E27FC236}">
                <a16:creationId xmlns:a16="http://schemas.microsoft.com/office/drawing/2014/main" id="{6B2AD9CC-7451-4546-AE4F-F5DD5015318B}"/>
              </a:ext>
            </a:extLst>
          </p:cNvPr>
          <p:cNvSpPr>
            <a:spLocks noGrp="1"/>
          </p:cNvSpPr>
          <p:nvPr>
            <p:ph type="sldNum" sz="quarter" idx="12"/>
          </p:nvPr>
        </p:nvSpPr>
        <p:spPr/>
        <p:txBody>
          <a:bodyPr/>
          <a:lstStyle/>
          <a:p>
            <a:pPr>
              <a:defRPr/>
            </a:pPr>
            <a:fld id="{C66E0193-63D3-4EA0-8FD7-B61A0937C0C7}" type="slidenum">
              <a:rPr lang="en-US" altLang="ja-JP" smtClean="0"/>
              <a:pPr>
                <a:defRPr/>
              </a:pPr>
              <a:t>12</a:t>
            </a:fld>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828C89B-ED07-47F9-8907-46FD925B9373}"/>
              </a:ext>
            </a:extLst>
          </p:cNvPr>
          <p:cNvSpPr>
            <a:spLocks noGrp="1" noChangeArrowheads="1"/>
          </p:cNvSpPr>
          <p:nvPr>
            <p:ph type="title"/>
          </p:nvPr>
        </p:nvSpPr>
        <p:spPr/>
        <p:txBody>
          <a:bodyPr/>
          <a:lstStyle/>
          <a:p>
            <a:pPr eaLnBrk="1" hangingPunct="1"/>
            <a:r>
              <a:rPr lang="ja-JP" altLang="en-US" sz="4000"/>
              <a:t>高齢者虐待・不適切なケアが</a:t>
            </a:r>
            <a:br>
              <a:rPr lang="en-US" altLang="ja-JP" sz="4000"/>
            </a:br>
            <a:r>
              <a:rPr lang="ja-JP" altLang="en-US" sz="4000"/>
              <a:t>起きたらどうするか</a:t>
            </a:r>
            <a:endParaRPr lang="ja-JP" altLang="en-US" sz="4000">
              <a:ea typeface="HGS創英角ｺﾞｼｯｸUB" panose="020B0900000000000000" pitchFamily="50" charset="-128"/>
            </a:endParaRPr>
          </a:p>
        </p:txBody>
      </p:sp>
      <p:sp>
        <p:nvSpPr>
          <p:cNvPr id="28675" name="Rectangle 3">
            <a:extLst>
              <a:ext uri="{FF2B5EF4-FFF2-40B4-BE49-F238E27FC236}">
                <a16:creationId xmlns:a16="http://schemas.microsoft.com/office/drawing/2014/main" id="{1D9ACECF-3DA3-4974-BB8D-88E31F4FAF95}"/>
              </a:ext>
            </a:extLst>
          </p:cNvPr>
          <p:cNvSpPr>
            <a:spLocks noGrp="1" noChangeArrowheads="1"/>
          </p:cNvSpPr>
          <p:nvPr>
            <p:ph type="body" idx="1"/>
          </p:nvPr>
        </p:nvSpPr>
        <p:spPr>
          <a:xfrm>
            <a:off x="576263" y="1600200"/>
            <a:ext cx="8172450" cy="3341688"/>
          </a:xfrm>
        </p:spPr>
        <p:txBody>
          <a:bodyPr/>
          <a:lstStyle/>
          <a:p>
            <a:pPr marL="552450" indent="-552450" eaLnBrk="1" hangingPunct="1">
              <a:lnSpc>
                <a:spcPct val="90000"/>
              </a:lnSpc>
              <a:buFontTx/>
              <a:buNone/>
            </a:pPr>
            <a:r>
              <a:rPr lang="ja-JP" altLang="en-US" sz="3600"/>
              <a:t>●速やかな初期対応</a:t>
            </a:r>
            <a:endParaRPr lang="en-US" altLang="ja-JP" sz="3600"/>
          </a:p>
          <a:p>
            <a:pPr marL="552450" indent="-552450" eaLnBrk="1" hangingPunct="1">
              <a:lnSpc>
                <a:spcPct val="90000"/>
              </a:lnSpc>
              <a:buFontTx/>
              <a:buNone/>
            </a:pPr>
            <a:r>
              <a:rPr lang="ja-JP" altLang="en-US"/>
              <a:t>◦利用者の安全確保 </a:t>
            </a:r>
            <a:endParaRPr lang="en-US" altLang="ja-JP"/>
          </a:p>
          <a:p>
            <a:pPr marL="552450" indent="-552450" eaLnBrk="1" hangingPunct="1">
              <a:lnSpc>
                <a:spcPct val="90000"/>
              </a:lnSpc>
              <a:buFontTx/>
              <a:buNone/>
            </a:pPr>
            <a:r>
              <a:rPr lang="ja-JP" altLang="en-US"/>
              <a:t>◦事実確認 </a:t>
            </a:r>
            <a:endParaRPr lang="en-US" altLang="ja-JP"/>
          </a:p>
          <a:p>
            <a:pPr marL="552450" indent="-552450" eaLnBrk="1" hangingPunct="1">
              <a:lnSpc>
                <a:spcPct val="90000"/>
              </a:lnSpc>
              <a:buFontTx/>
              <a:buNone/>
            </a:pPr>
            <a:r>
              <a:rPr lang="ja-JP" altLang="en-US"/>
              <a:t>◦組織的な情報共有と対策の検討 </a:t>
            </a:r>
            <a:endParaRPr lang="en-US" altLang="ja-JP"/>
          </a:p>
          <a:p>
            <a:pPr marL="552450" indent="-552450" eaLnBrk="1" hangingPunct="1">
              <a:lnSpc>
                <a:spcPct val="90000"/>
              </a:lnSpc>
              <a:buFontTx/>
              <a:buNone/>
            </a:pPr>
            <a:r>
              <a:rPr lang="ja-JP" altLang="en-US"/>
              <a:t>◦本人・家族への説明や謝罪、関係機関へ報告 </a:t>
            </a:r>
            <a:endParaRPr lang="en-US" altLang="ja-JP"/>
          </a:p>
          <a:p>
            <a:pPr marL="552450" indent="-552450" eaLnBrk="1" hangingPunct="1">
              <a:lnSpc>
                <a:spcPct val="90000"/>
              </a:lnSpc>
              <a:buFontTx/>
              <a:buNone/>
            </a:pPr>
            <a:r>
              <a:rPr lang="ja-JP" altLang="en-US"/>
              <a:t>◦原因分析と再発防止の取り組み</a:t>
            </a:r>
            <a:endParaRPr lang="ja-JP" altLang="en-US" sz="1800">
              <a:latin typeface="HGS創英角ｺﾞｼｯｸUB" panose="020B0900000000000000" pitchFamily="50" charset="-128"/>
              <a:ea typeface="HGS創英角ｺﾞｼｯｸUB" panose="020B0900000000000000" pitchFamily="50" charset="-128"/>
            </a:endParaRPr>
          </a:p>
        </p:txBody>
      </p:sp>
      <p:sp>
        <p:nvSpPr>
          <p:cNvPr id="4" name="フローチャート: 代替処理 3">
            <a:extLst>
              <a:ext uri="{FF2B5EF4-FFF2-40B4-BE49-F238E27FC236}">
                <a16:creationId xmlns:a16="http://schemas.microsoft.com/office/drawing/2014/main" id="{50AB437D-5ABF-49A5-9B8A-2274A3F2E53A}"/>
              </a:ext>
            </a:extLst>
          </p:cNvPr>
          <p:cNvSpPr/>
          <p:nvPr/>
        </p:nvSpPr>
        <p:spPr>
          <a:xfrm>
            <a:off x="479425" y="4921250"/>
            <a:ext cx="8229600" cy="14605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3200" dirty="0">
                <a:solidFill>
                  <a:schemeClr val="tx1"/>
                </a:solidFill>
              </a:rPr>
              <a:t>　○ポイント</a:t>
            </a:r>
            <a:endParaRPr lang="en-US" altLang="ja-JP" sz="3200" dirty="0">
              <a:solidFill>
                <a:schemeClr val="tx1"/>
              </a:solidFill>
            </a:endParaRPr>
          </a:p>
          <a:p>
            <a:pPr algn="ctr">
              <a:defRPr/>
            </a:pPr>
            <a:r>
              <a:rPr lang="ja-JP" altLang="en-US" sz="3200" dirty="0">
                <a:solidFill>
                  <a:schemeClr val="tx1"/>
                </a:solidFill>
              </a:rPr>
              <a:t>・正確な事実確認　　・情報を隠さない</a:t>
            </a:r>
            <a:endParaRPr lang="en-US" altLang="ja-JP" sz="3200" dirty="0">
              <a:solidFill>
                <a:schemeClr val="tx1"/>
              </a:solidFill>
            </a:endParaRPr>
          </a:p>
        </p:txBody>
      </p:sp>
      <p:sp>
        <p:nvSpPr>
          <p:cNvPr id="2" name="スライド番号プレースホルダー 1">
            <a:extLst>
              <a:ext uri="{FF2B5EF4-FFF2-40B4-BE49-F238E27FC236}">
                <a16:creationId xmlns:a16="http://schemas.microsoft.com/office/drawing/2014/main" id="{6289355D-FCAE-4D70-8C7D-2D09D7AC1FCE}"/>
              </a:ext>
            </a:extLst>
          </p:cNvPr>
          <p:cNvSpPr>
            <a:spLocks noGrp="1"/>
          </p:cNvSpPr>
          <p:nvPr>
            <p:ph type="sldNum" sz="quarter" idx="12"/>
          </p:nvPr>
        </p:nvSpPr>
        <p:spPr/>
        <p:txBody>
          <a:bodyPr/>
          <a:lstStyle/>
          <a:p>
            <a:pPr>
              <a:defRPr/>
            </a:pPr>
            <a:fld id="{ABB76BE4-3DCE-415D-AA88-897A0D109BBC}" type="slidenum">
              <a:rPr lang="en-US" altLang="ja-JP" smtClean="0"/>
              <a:pPr>
                <a:defRPr/>
              </a:pPr>
              <a:t>13</a:t>
            </a:fld>
            <a:endParaRPr lang="en-US" altLang="ja-JP"/>
          </a:p>
        </p:txBody>
      </p:sp>
      <p:pic>
        <p:nvPicPr>
          <p:cNvPr id="28678" name="図 2">
            <a:extLst>
              <a:ext uri="{FF2B5EF4-FFF2-40B4-BE49-F238E27FC236}">
                <a16:creationId xmlns:a16="http://schemas.microsoft.com/office/drawing/2014/main" id="{943200ED-AA24-4B91-80F5-B801CE8F5AC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33575" y="-228600"/>
            <a:ext cx="13011150"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6721D850-6D5D-4C70-90AB-2F2CBF6A5372}"/>
              </a:ext>
            </a:extLst>
          </p:cNvPr>
          <p:cNvSpPr>
            <a:spLocks noGrp="1" noChangeArrowheads="1"/>
          </p:cNvSpPr>
          <p:nvPr>
            <p:ph type="ctrTitle"/>
          </p:nvPr>
        </p:nvSpPr>
        <p:spPr>
          <a:xfrm>
            <a:off x="395288" y="2130425"/>
            <a:ext cx="8497887" cy="434975"/>
          </a:xfrm>
        </p:spPr>
        <p:txBody>
          <a:bodyPr anchor="ctr"/>
          <a:lstStyle/>
          <a:p>
            <a:pPr algn="l" eaLnBrk="1" hangingPunct="1"/>
            <a:r>
              <a:rPr lang="ja-JP" altLang="en-US" sz="4000">
                <a:ea typeface="HGS創英角ｺﾞｼｯｸUB" panose="020B0900000000000000" pitchFamily="50" charset="-128"/>
              </a:rPr>
              <a:t>事業所、施設は高齢者支援の専門機関であり、最も虐待があってはならない場所のひとつです。</a:t>
            </a:r>
          </a:p>
        </p:txBody>
      </p:sp>
      <p:sp>
        <p:nvSpPr>
          <p:cNvPr id="6147" name="Rectangle 5">
            <a:extLst>
              <a:ext uri="{FF2B5EF4-FFF2-40B4-BE49-F238E27FC236}">
                <a16:creationId xmlns:a16="http://schemas.microsoft.com/office/drawing/2014/main" id="{D3DA84CA-F9F3-4CC6-B275-E6A6F424476D}"/>
              </a:ext>
            </a:extLst>
          </p:cNvPr>
          <p:cNvSpPr>
            <a:spLocks noGrp="1" noChangeArrowheads="1"/>
          </p:cNvSpPr>
          <p:nvPr>
            <p:ph type="subTitle" idx="1"/>
          </p:nvPr>
        </p:nvSpPr>
        <p:spPr>
          <a:xfrm>
            <a:off x="539750" y="3886200"/>
            <a:ext cx="8064500" cy="1343025"/>
          </a:xfrm>
        </p:spPr>
        <p:txBody>
          <a:bodyPr/>
          <a:lstStyle/>
          <a:p>
            <a:pPr algn="l" eaLnBrk="1" hangingPunct="1"/>
            <a:r>
              <a:rPr lang="ja-JP" altLang="en-US" sz="4000">
                <a:ea typeface="HGS創英角ｺﾞｼｯｸUB" panose="020B0900000000000000" pitchFamily="50" charset="-128"/>
              </a:rPr>
              <a:t>しかし、虐待が起こりやすい構造をしています。</a:t>
            </a:r>
          </a:p>
        </p:txBody>
      </p:sp>
      <p:sp>
        <p:nvSpPr>
          <p:cNvPr id="3" name="スライド番号プレースホルダー 2">
            <a:extLst>
              <a:ext uri="{FF2B5EF4-FFF2-40B4-BE49-F238E27FC236}">
                <a16:creationId xmlns:a16="http://schemas.microsoft.com/office/drawing/2014/main" id="{093E641A-46AA-4819-8149-388D5BB9F826}"/>
              </a:ext>
            </a:extLst>
          </p:cNvPr>
          <p:cNvSpPr>
            <a:spLocks noGrp="1"/>
          </p:cNvSpPr>
          <p:nvPr>
            <p:ph type="sldNum" sz="quarter" idx="12"/>
          </p:nvPr>
        </p:nvSpPr>
        <p:spPr/>
        <p:txBody>
          <a:bodyPr/>
          <a:lstStyle/>
          <a:p>
            <a:pPr>
              <a:defRPr/>
            </a:pPr>
            <a:fld id="{F32CFEAA-325B-46E4-8740-5CB1C891DE23}" type="slidenum">
              <a:rPr lang="en-US" altLang="ja-JP" smtClean="0"/>
              <a:pPr>
                <a:defRPr/>
              </a:pPr>
              <a:t>2</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a:extLst>
              <a:ext uri="{FF2B5EF4-FFF2-40B4-BE49-F238E27FC236}">
                <a16:creationId xmlns:a16="http://schemas.microsoft.com/office/drawing/2014/main" id="{0170F04E-3918-46F1-811D-B79F8D6B6F59}"/>
              </a:ext>
            </a:extLst>
          </p:cNvPr>
          <p:cNvSpPr>
            <a:spLocks noGrp="1"/>
          </p:cNvSpPr>
          <p:nvPr>
            <p:ph type="subTitle" idx="1"/>
          </p:nvPr>
        </p:nvSpPr>
        <p:spPr>
          <a:xfrm>
            <a:off x="1187450" y="765175"/>
            <a:ext cx="6813550" cy="4824413"/>
          </a:xfrm>
        </p:spPr>
        <p:txBody>
          <a:bodyPr/>
          <a:lstStyle/>
          <a:p>
            <a:pPr algn="l"/>
            <a:r>
              <a:rPr lang="ja-JP" altLang="en-US" sz="3200" b="1"/>
              <a:t>入居系施設等については、</a:t>
            </a:r>
            <a:endParaRPr lang="en-US" altLang="ja-JP" sz="3200" b="1"/>
          </a:p>
          <a:p>
            <a:pPr algn="l"/>
            <a:r>
              <a:rPr lang="ja-JP" altLang="en-US" sz="3200" b="1"/>
              <a:t>①認知症や要介護度が重度の入居者　</a:t>
            </a:r>
            <a:endParaRPr lang="en-US" altLang="ja-JP" sz="3200" b="1"/>
          </a:p>
          <a:p>
            <a:pPr algn="l"/>
            <a:r>
              <a:rPr lang="ja-JP" altLang="en-US" sz="3200" b="1"/>
              <a:t>　 が多く、対応が難しい</a:t>
            </a:r>
            <a:endParaRPr lang="en-US" altLang="ja-JP" sz="3200" b="1"/>
          </a:p>
          <a:p>
            <a:pPr algn="l"/>
            <a:r>
              <a:rPr lang="ja-JP" altLang="en-US" sz="3200" b="1"/>
              <a:t>②一律ケア、日課中心、業務優先にな</a:t>
            </a:r>
            <a:endParaRPr lang="en-US" altLang="ja-JP" sz="3200" b="1"/>
          </a:p>
          <a:p>
            <a:pPr algn="l"/>
            <a:r>
              <a:rPr lang="ja-JP" altLang="en-US" sz="3200" b="1"/>
              <a:t>　 りやすい</a:t>
            </a:r>
            <a:endParaRPr lang="en-US" altLang="ja-JP" sz="3200" b="1"/>
          </a:p>
          <a:p>
            <a:pPr algn="l"/>
            <a:r>
              <a:rPr lang="ja-JP" altLang="en-US" sz="3200" b="1"/>
              <a:t>③特に夜間について、人員体制が少</a:t>
            </a:r>
            <a:endParaRPr lang="en-US" altLang="ja-JP" sz="3200" b="1"/>
          </a:p>
          <a:p>
            <a:pPr algn="l"/>
            <a:r>
              <a:rPr lang="en-US" altLang="ja-JP" sz="3200" b="1"/>
              <a:t>    </a:t>
            </a:r>
            <a:r>
              <a:rPr lang="ja-JP" altLang="en-US" sz="3200" b="1"/>
              <a:t>なく、密室性が高まる</a:t>
            </a:r>
            <a:endParaRPr lang="en-US" altLang="ja-JP" sz="3200" b="1"/>
          </a:p>
          <a:p>
            <a:pPr algn="l"/>
            <a:r>
              <a:rPr lang="ja-JP" altLang="en-US" sz="3200" b="1"/>
              <a:t>⇒入居者、職員ともにストレスが高まり</a:t>
            </a:r>
            <a:endParaRPr lang="en-US" altLang="ja-JP" sz="3200" b="1"/>
          </a:p>
          <a:p>
            <a:pPr algn="l"/>
            <a:r>
              <a:rPr lang="en-US" altLang="ja-JP" sz="3200" b="1"/>
              <a:t>   </a:t>
            </a:r>
            <a:r>
              <a:rPr lang="ja-JP" altLang="en-US" sz="3200" b="1"/>
              <a:t>やすい</a:t>
            </a:r>
          </a:p>
        </p:txBody>
      </p:sp>
      <p:sp>
        <p:nvSpPr>
          <p:cNvPr id="3" name="スライド番号プレースホルダー 2">
            <a:extLst>
              <a:ext uri="{FF2B5EF4-FFF2-40B4-BE49-F238E27FC236}">
                <a16:creationId xmlns:a16="http://schemas.microsoft.com/office/drawing/2014/main" id="{EC4DF5B9-F670-4CE0-952A-01D7F49CC4A8}"/>
              </a:ext>
            </a:extLst>
          </p:cNvPr>
          <p:cNvSpPr>
            <a:spLocks noGrp="1"/>
          </p:cNvSpPr>
          <p:nvPr>
            <p:ph type="sldNum" sz="quarter" idx="12"/>
          </p:nvPr>
        </p:nvSpPr>
        <p:spPr/>
        <p:txBody>
          <a:bodyPr/>
          <a:lstStyle/>
          <a:p>
            <a:pPr>
              <a:defRPr/>
            </a:pPr>
            <a:fld id="{19C5B813-FD2F-48C0-A2AA-FD2A4164D9F5}" type="slidenum">
              <a:rPr lang="en-US" altLang="ja-JP" smtClean="0"/>
              <a:pPr>
                <a:defRPr/>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F709A79-E74F-415C-B4FD-79459F9F5978}"/>
              </a:ext>
            </a:extLst>
          </p:cNvPr>
          <p:cNvSpPr>
            <a:spLocks noGrp="1" noChangeArrowheads="1"/>
          </p:cNvSpPr>
          <p:nvPr>
            <p:ph type="title"/>
          </p:nvPr>
        </p:nvSpPr>
        <p:spPr/>
        <p:txBody>
          <a:bodyPr/>
          <a:lstStyle/>
          <a:p>
            <a:pPr eaLnBrk="1" hangingPunct="1"/>
            <a:r>
              <a:rPr lang="ja-JP" altLang="en-US">
                <a:ea typeface="HGS創英角ｺﾞｼｯｸUB" panose="020B0900000000000000" pitchFamily="50" charset="-128"/>
              </a:rPr>
              <a:t>養介護施設設置者の</a:t>
            </a:r>
            <a:r>
              <a:rPr lang="ja-JP" altLang="en-US">
                <a:solidFill>
                  <a:srgbClr val="FF6600"/>
                </a:solidFill>
                <a:ea typeface="HGS創英角ｺﾞｼｯｸUB" panose="020B0900000000000000" pitchFamily="50" charset="-128"/>
              </a:rPr>
              <a:t>責務</a:t>
            </a:r>
          </a:p>
        </p:txBody>
      </p:sp>
      <p:sp>
        <p:nvSpPr>
          <p:cNvPr id="10243" name="Rectangle 3">
            <a:extLst>
              <a:ext uri="{FF2B5EF4-FFF2-40B4-BE49-F238E27FC236}">
                <a16:creationId xmlns:a16="http://schemas.microsoft.com/office/drawing/2014/main" id="{AECE4032-2EA3-4219-BB23-E1F4C9ECEE5F}"/>
              </a:ext>
            </a:extLst>
          </p:cNvPr>
          <p:cNvSpPr>
            <a:spLocks noGrp="1" noChangeArrowheads="1"/>
          </p:cNvSpPr>
          <p:nvPr>
            <p:ph type="body" idx="1"/>
          </p:nvPr>
        </p:nvSpPr>
        <p:spPr>
          <a:xfrm>
            <a:off x="457200" y="1268413"/>
            <a:ext cx="8229600" cy="5256212"/>
          </a:xfrm>
        </p:spPr>
        <p:txBody>
          <a:bodyPr/>
          <a:lstStyle/>
          <a:p>
            <a:pPr eaLnBrk="1" hangingPunct="1">
              <a:buFontTx/>
              <a:buNone/>
            </a:pPr>
            <a:r>
              <a:rPr lang="ja-JP" altLang="en-US" sz="3600">
                <a:ea typeface="HGS創英角ｺﾞｼｯｸUB" panose="020B0900000000000000" pitchFamily="50" charset="-128"/>
              </a:rPr>
              <a:t>　</a:t>
            </a:r>
            <a:r>
              <a:rPr lang="ja-JP" altLang="en-US" sz="2800">
                <a:ea typeface="HGS創英角ｺﾞｼｯｸUB" panose="020B0900000000000000" pitchFamily="50" charset="-128"/>
              </a:rPr>
              <a:t>高齢者虐待防止法第</a:t>
            </a:r>
            <a:r>
              <a:rPr lang="en-US" altLang="ja-JP" sz="2800">
                <a:ea typeface="HGS創英角ｺﾞｼｯｸUB" panose="020B0900000000000000" pitchFamily="50" charset="-128"/>
              </a:rPr>
              <a:t>20</a:t>
            </a:r>
            <a:r>
              <a:rPr lang="ja-JP" altLang="en-US" sz="2800">
                <a:ea typeface="HGS創英角ｺﾞｼｯｸUB" panose="020B0900000000000000" pitchFamily="50" charset="-128"/>
              </a:rPr>
              <a:t>条により、個人ではなく、</a:t>
            </a:r>
            <a:r>
              <a:rPr lang="ja-JP" altLang="en-US" sz="2800">
                <a:solidFill>
                  <a:srgbClr val="FF6600"/>
                </a:solidFill>
                <a:ea typeface="HGS創英角ｺﾞｼｯｸUB" panose="020B0900000000000000" pitchFamily="50" charset="-128"/>
              </a:rPr>
              <a:t>施設・事業所</a:t>
            </a:r>
            <a:r>
              <a:rPr lang="ja-JP" altLang="en-US" sz="2800">
                <a:ea typeface="HGS創英角ｺﾞｼｯｸUB" panose="020B0900000000000000" pitchFamily="50" charset="-128"/>
              </a:rPr>
              <a:t>に下記の責務が課せられている</a:t>
            </a:r>
          </a:p>
          <a:p>
            <a:pPr eaLnBrk="1" hangingPunct="1">
              <a:buFontTx/>
              <a:buNone/>
            </a:pPr>
            <a:r>
              <a:rPr lang="ja-JP" altLang="en-US">
                <a:solidFill>
                  <a:srgbClr val="FF6600"/>
                </a:solidFill>
                <a:ea typeface="HGS創英角ｺﾞｼｯｸUB" panose="020B0900000000000000" pitchFamily="50" charset="-128"/>
              </a:rPr>
              <a:t>○</a:t>
            </a:r>
            <a:r>
              <a:rPr lang="ja-JP" altLang="en-US" sz="2800">
                <a:ea typeface="HGS創英角ｺﾞｼｯｸUB" panose="020B0900000000000000" pitchFamily="50" charset="-128"/>
              </a:rPr>
              <a:t>研修の実施</a:t>
            </a:r>
          </a:p>
          <a:p>
            <a:pPr eaLnBrk="1" hangingPunct="1">
              <a:buFontTx/>
              <a:buNone/>
            </a:pPr>
            <a:r>
              <a:rPr lang="ja-JP" altLang="en-US" sz="2800">
                <a:solidFill>
                  <a:srgbClr val="FF6600"/>
                </a:solidFill>
                <a:ea typeface="HGS創英角ｺﾞｼｯｸUB" panose="020B0900000000000000" pitchFamily="50" charset="-128"/>
              </a:rPr>
              <a:t>○</a:t>
            </a:r>
            <a:r>
              <a:rPr lang="ja-JP" altLang="en-US" sz="2800">
                <a:ea typeface="HGS創英角ｺﾞｼｯｸUB" panose="020B0900000000000000" pitchFamily="50" charset="-128"/>
              </a:rPr>
              <a:t>利用している高齢者及びその家族からの苦情処理体制の整備</a:t>
            </a:r>
          </a:p>
          <a:p>
            <a:pPr eaLnBrk="1" hangingPunct="1">
              <a:buFontTx/>
              <a:buNone/>
            </a:pPr>
            <a:r>
              <a:rPr lang="ja-JP" altLang="en-US" sz="2800">
                <a:solidFill>
                  <a:srgbClr val="FF6600"/>
                </a:solidFill>
                <a:ea typeface="HGS創英角ｺﾞｼｯｸUB" panose="020B0900000000000000" pitchFamily="50" charset="-128"/>
              </a:rPr>
              <a:t>○</a:t>
            </a:r>
            <a:r>
              <a:rPr lang="ja-JP" altLang="en-US" sz="2800">
                <a:ea typeface="HGS創英角ｺﾞｼｯｸUB" panose="020B0900000000000000" pitchFamily="50" charset="-128"/>
              </a:rPr>
              <a:t>その他養介護施設従事者等による高齢者虐待の防止のための措置</a:t>
            </a:r>
            <a:endParaRPr lang="en-US" altLang="ja-JP" sz="2800">
              <a:ea typeface="HGS創英角ｺﾞｼｯｸUB" panose="020B0900000000000000" pitchFamily="50" charset="-128"/>
            </a:endParaRPr>
          </a:p>
          <a:p>
            <a:pPr eaLnBrk="1" hangingPunct="1">
              <a:spcBef>
                <a:spcPct val="0"/>
              </a:spcBef>
              <a:buFontTx/>
              <a:buNone/>
            </a:pPr>
            <a:r>
              <a:rPr lang="ja-JP" altLang="en-US" sz="2800">
                <a:solidFill>
                  <a:srgbClr val="FF0000"/>
                </a:solidFill>
                <a:ea typeface="HGS創英角ｺﾞｼｯｸUB" panose="020B0900000000000000" pitchFamily="50" charset="-128"/>
              </a:rPr>
              <a:t>◇</a:t>
            </a:r>
            <a:r>
              <a:rPr lang="en-US" altLang="ja-JP" sz="2800">
                <a:solidFill>
                  <a:srgbClr val="FF0000"/>
                </a:solidFill>
                <a:ea typeface="HGS創英角ｺﾞｼｯｸUB" panose="020B0900000000000000" pitchFamily="50" charset="-128"/>
              </a:rPr>
              <a:t>BPSD</a:t>
            </a:r>
            <a:r>
              <a:rPr lang="ja-JP" altLang="en-US" sz="2800">
                <a:solidFill>
                  <a:srgbClr val="FF0000"/>
                </a:solidFill>
                <a:ea typeface="HGS創英角ｺﾞｼｯｸUB" panose="020B0900000000000000" pitchFamily="50" charset="-128"/>
              </a:rPr>
              <a:t>（特に介護への抵抗、攻撃的言動）が</a:t>
            </a:r>
            <a:endParaRPr lang="en-US" altLang="ja-JP" sz="2800">
              <a:solidFill>
                <a:srgbClr val="FF0000"/>
              </a:solidFill>
              <a:ea typeface="HGS創英角ｺﾞｼｯｸUB" panose="020B0900000000000000" pitchFamily="50" charset="-128"/>
            </a:endParaRPr>
          </a:p>
          <a:p>
            <a:pPr eaLnBrk="1" hangingPunct="1">
              <a:spcBef>
                <a:spcPct val="0"/>
              </a:spcBef>
              <a:buFontTx/>
              <a:buNone/>
            </a:pPr>
            <a:r>
              <a:rPr lang="ja-JP" altLang="en-US" sz="2800">
                <a:solidFill>
                  <a:srgbClr val="FF0000"/>
                </a:solidFill>
                <a:ea typeface="HGS創英角ｺﾞｼｯｸUB" panose="020B0900000000000000" pitchFamily="50" charset="-128"/>
              </a:rPr>
              <a:t>　契機になり易く、個別ケアや認知症ケアについてのスキルアップが鍵となる</a:t>
            </a:r>
          </a:p>
        </p:txBody>
      </p:sp>
      <p:sp>
        <p:nvSpPr>
          <p:cNvPr id="3" name="スライド番号プレースホルダー 2">
            <a:extLst>
              <a:ext uri="{FF2B5EF4-FFF2-40B4-BE49-F238E27FC236}">
                <a16:creationId xmlns:a16="http://schemas.microsoft.com/office/drawing/2014/main" id="{4FC471A0-49FE-401F-90DD-C84026CF4B9F}"/>
              </a:ext>
            </a:extLst>
          </p:cNvPr>
          <p:cNvSpPr>
            <a:spLocks noGrp="1"/>
          </p:cNvSpPr>
          <p:nvPr>
            <p:ph type="sldNum" sz="quarter" idx="12"/>
          </p:nvPr>
        </p:nvSpPr>
        <p:spPr/>
        <p:txBody>
          <a:bodyPr/>
          <a:lstStyle/>
          <a:p>
            <a:pPr>
              <a:defRPr/>
            </a:pPr>
            <a:fld id="{717C43A9-29F5-4769-9863-D659A34864E1}" type="slidenum">
              <a:rPr lang="en-US" altLang="ja-JP" smtClean="0"/>
              <a:pPr>
                <a:defRPr/>
              </a:pPr>
              <a:t>4</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53D1730-E163-44BC-A27B-F563075B30A5}"/>
              </a:ext>
            </a:extLst>
          </p:cNvPr>
          <p:cNvSpPr>
            <a:spLocks noGrp="1" noChangeArrowheads="1"/>
          </p:cNvSpPr>
          <p:nvPr>
            <p:ph type="title"/>
          </p:nvPr>
        </p:nvSpPr>
        <p:spPr>
          <a:xfrm>
            <a:off x="457200" y="274638"/>
            <a:ext cx="8229600" cy="850900"/>
          </a:xfrm>
        </p:spPr>
        <p:txBody>
          <a:bodyPr/>
          <a:lstStyle/>
          <a:p>
            <a:pPr eaLnBrk="1" hangingPunct="1"/>
            <a:r>
              <a:rPr lang="ja-JP" altLang="en-US" sz="4800">
                <a:ea typeface="HGS創英角ｺﾞｼｯｸUB" panose="020B0900000000000000" pitchFamily="50" charset="-128"/>
              </a:rPr>
              <a:t>高齢者虐待の通報について</a:t>
            </a:r>
          </a:p>
        </p:txBody>
      </p:sp>
      <p:sp>
        <p:nvSpPr>
          <p:cNvPr id="12291" name="Rectangle 3">
            <a:extLst>
              <a:ext uri="{FF2B5EF4-FFF2-40B4-BE49-F238E27FC236}">
                <a16:creationId xmlns:a16="http://schemas.microsoft.com/office/drawing/2014/main" id="{46A72F66-ABC2-40DC-865B-B0BFAF55E1A2}"/>
              </a:ext>
            </a:extLst>
          </p:cNvPr>
          <p:cNvSpPr>
            <a:spLocks noGrp="1" noChangeArrowheads="1"/>
          </p:cNvSpPr>
          <p:nvPr>
            <p:ph type="body" idx="1"/>
          </p:nvPr>
        </p:nvSpPr>
        <p:spPr>
          <a:xfrm>
            <a:off x="395288" y="1268413"/>
            <a:ext cx="8353425" cy="5113337"/>
          </a:xfrm>
        </p:spPr>
        <p:txBody>
          <a:bodyPr/>
          <a:lstStyle/>
          <a:p>
            <a:pPr eaLnBrk="1" hangingPunct="1">
              <a:lnSpc>
                <a:spcPct val="80000"/>
              </a:lnSpc>
              <a:buFontTx/>
              <a:buNone/>
            </a:pPr>
            <a:r>
              <a:rPr lang="ja-JP" altLang="en-US" sz="2800">
                <a:latin typeface="HGS創英角ｺﾞｼｯｸUB" panose="020B0900000000000000" pitchFamily="50" charset="-128"/>
                <a:ea typeface="HGS創英角ｺﾞｼｯｸUB" panose="020B0900000000000000" pitchFamily="50" charset="-128"/>
              </a:rPr>
              <a:t>国民の通報義務</a:t>
            </a:r>
            <a:r>
              <a:rPr lang="ja-JP" altLang="en-US" sz="2400">
                <a:latin typeface="HGS創英角ｺﾞｼｯｸUB" panose="020B0900000000000000" pitchFamily="50" charset="-128"/>
                <a:ea typeface="HGS創英角ｺﾞｼｯｸUB" panose="020B0900000000000000" pitchFamily="50" charset="-128"/>
              </a:rPr>
              <a:t>（高齢者虐待防止法　第７条、第</a:t>
            </a:r>
            <a:r>
              <a:rPr lang="en-US" altLang="ja-JP" sz="2400">
                <a:latin typeface="HGS創英角ｺﾞｼｯｸUB" panose="020B0900000000000000" pitchFamily="50" charset="-128"/>
                <a:ea typeface="HGS創英角ｺﾞｼｯｸUB" panose="020B0900000000000000" pitchFamily="50" charset="-128"/>
              </a:rPr>
              <a:t>21</a:t>
            </a:r>
            <a:r>
              <a:rPr lang="ja-JP" altLang="en-US" sz="2400">
                <a:latin typeface="HGS創英角ｺﾞｼｯｸUB" panose="020B0900000000000000" pitchFamily="50" charset="-128"/>
                <a:ea typeface="HGS創英角ｺﾞｼｯｸUB" panose="020B0900000000000000" pitchFamily="50" charset="-128"/>
              </a:rPr>
              <a:t>条）</a:t>
            </a:r>
          </a:p>
          <a:p>
            <a:pPr eaLnBrk="1" hangingPunct="1">
              <a:lnSpc>
                <a:spcPct val="80000"/>
              </a:lnSpc>
              <a:buFontTx/>
              <a:buNone/>
            </a:pPr>
            <a:r>
              <a:rPr lang="ja-JP" altLang="en-US" sz="2800">
                <a:latin typeface="HGS創英角ｺﾞｼｯｸUB" panose="020B0900000000000000" pitchFamily="50" charset="-128"/>
                <a:ea typeface="HGS創英角ｺﾞｼｯｸUB" panose="020B0900000000000000" pitchFamily="50" charset="-128"/>
              </a:rPr>
              <a:t>・</a:t>
            </a:r>
            <a:r>
              <a:rPr lang="ja-JP" altLang="en-US" sz="2800">
                <a:solidFill>
                  <a:srgbClr val="FF0000"/>
                </a:solidFill>
                <a:latin typeface="HGS創英角ｺﾞｼｯｸUB" panose="020B0900000000000000" pitchFamily="50" charset="-128"/>
                <a:ea typeface="HGS創英角ｺﾞｼｯｸUB" panose="020B0900000000000000" pitchFamily="50" charset="-128"/>
              </a:rPr>
              <a:t>生命又は身体に重大な危険が生じている場合</a:t>
            </a:r>
            <a:r>
              <a:rPr lang="ja-JP" altLang="en-US" sz="2800">
                <a:latin typeface="HGS創英角ｺﾞｼｯｸUB" panose="020B0900000000000000" pitchFamily="50" charset="-128"/>
                <a:ea typeface="HGS創英角ｺﾞｼｯｸUB" panose="020B0900000000000000" pitchFamily="50" charset="-128"/>
              </a:rPr>
              <a:t>は、速やかに、これを市町村に通報</a:t>
            </a:r>
            <a:r>
              <a:rPr lang="ja-JP" altLang="en-US" sz="2800" u="sng">
                <a:latin typeface="HGS創英角ｺﾞｼｯｸUB" panose="020B0900000000000000" pitchFamily="50" charset="-128"/>
                <a:ea typeface="HGS創英角ｺﾞｼｯｸUB" panose="020B0900000000000000" pitchFamily="50" charset="-128"/>
              </a:rPr>
              <a:t>しなければならない。</a:t>
            </a:r>
          </a:p>
          <a:p>
            <a:pPr eaLnBrk="1" hangingPunct="1">
              <a:lnSpc>
                <a:spcPct val="80000"/>
              </a:lnSpc>
              <a:buFontTx/>
              <a:buNone/>
            </a:pPr>
            <a:endParaRPr lang="ja-JP" altLang="en-US" sz="2800" u="sng">
              <a:latin typeface="HGS創英角ｺﾞｼｯｸUB" panose="020B0900000000000000" pitchFamily="50" charset="-128"/>
              <a:ea typeface="HGS創英角ｺﾞｼｯｸUB" panose="020B0900000000000000" pitchFamily="50" charset="-128"/>
            </a:endParaRPr>
          </a:p>
          <a:p>
            <a:pPr eaLnBrk="1" hangingPunct="1">
              <a:lnSpc>
                <a:spcPct val="80000"/>
              </a:lnSpc>
              <a:buFontTx/>
              <a:buNone/>
            </a:pPr>
            <a:r>
              <a:rPr lang="ja-JP" altLang="en-US" sz="2800">
                <a:latin typeface="HGS創英角ｺﾞｼｯｸUB" panose="020B0900000000000000" pitchFamily="50" charset="-128"/>
                <a:ea typeface="HGS創英角ｺﾞｼｯｸUB" panose="020B0900000000000000" pitchFamily="50" charset="-128"/>
              </a:rPr>
              <a:t>・高齢者虐待を</a:t>
            </a:r>
            <a:r>
              <a:rPr lang="ja-JP" altLang="en-US" sz="2800">
                <a:solidFill>
                  <a:srgbClr val="FF0000"/>
                </a:solidFill>
                <a:latin typeface="HGS創英角ｺﾞｼｯｸUB" panose="020B0900000000000000" pitchFamily="50" charset="-128"/>
                <a:ea typeface="HGS創英角ｺﾞｼｯｸUB" panose="020B0900000000000000" pitchFamily="50" charset="-128"/>
              </a:rPr>
              <a:t>受けたと思われる</a:t>
            </a:r>
            <a:r>
              <a:rPr lang="ja-JP" altLang="en-US" sz="2800">
                <a:latin typeface="HGS創英角ｺﾞｼｯｸUB" panose="020B0900000000000000" pitchFamily="50" charset="-128"/>
                <a:ea typeface="HGS創英角ｺﾞｼｯｸUB" panose="020B0900000000000000" pitchFamily="50" charset="-128"/>
              </a:rPr>
              <a:t>高齢者を発見した者は、速やかに、これを市町村に通報するよう</a:t>
            </a:r>
            <a:r>
              <a:rPr lang="ja-JP" altLang="en-US" sz="2800" u="sng">
                <a:latin typeface="HGS創英角ｺﾞｼｯｸUB" panose="020B0900000000000000" pitchFamily="50" charset="-128"/>
                <a:ea typeface="HGS創英角ｺﾞｼｯｸUB" panose="020B0900000000000000" pitchFamily="50" charset="-128"/>
              </a:rPr>
              <a:t>努めなければならない</a:t>
            </a:r>
            <a:r>
              <a:rPr lang="ja-JP" altLang="en-US" sz="2800">
                <a:latin typeface="HGS創英角ｺﾞｼｯｸUB" panose="020B0900000000000000" pitchFamily="50" charset="-128"/>
                <a:ea typeface="HGS創英角ｺﾞｼｯｸUB" panose="020B0900000000000000" pitchFamily="50" charset="-128"/>
              </a:rPr>
              <a:t>。</a:t>
            </a:r>
          </a:p>
          <a:p>
            <a:pPr eaLnBrk="1" hangingPunct="1">
              <a:lnSpc>
                <a:spcPct val="80000"/>
              </a:lnSpc>
              <a:buFontTx/>
              <a:buNone/>
            </a:pPr>
            <a:endParaRPr lang="ja-JP" altLang="en-US" sz="2800">
              <a:latin typeface="HGS創英角ｺﾞｼｯｸUB" panose="020B0900000000000000" pitchFamily="50" charset="-128"/>
              <a:ea typeface="HGS創英角ｺﾞｼｯｸUB" panose="020B0900000000000000" pitchFamily="50" charset="-128"/>
            </a:endParaRPr>
          </a:p>
          <a:p>
            <a:pPr eaLnBrk="1" hangingPunct="1">
              <a:lnSpc>
                <a:spcPct val="80000"/>
              </a:lnSpc>
              <a:buFontTx/>
              <a:buNone/>
            </a:pPr>
            <a:r>
              <a:rPr lang="ja-JP" altLang="en-US" sz="2800">
                <a:latin typeface="HGS創英角ｺﾞｼｯｸUB" panose="020B0900000000000000" pitchFamily="50" charset="-128"/>
                <a:ea typeface="HGS創英角ｺﾞｼｯｸUB" panose="020B0900000000000000" pitchFamily="50" charset="-128"/>
              </a:rPr>
              <a:t>養介護施設従事者等の通報義務</a:t>
            </a:r>
            <a:r>
              <a:rPr lang="ja-JP" altLang="en-US" sz="2400">
                <a:latin typeface="HGS創英角ｺﾞｼｯｸUB" panose="020B0900000000000000" pitchFamily="50" charset="-128"/>
                <a:ea typeface="HGS創英角ｺﾞｼｯｸUB" panose="020B0900000000000000" pitchFamily="50" charset="-128"/>
              </a:rPr>
              <a:t>（第</a:t>
            </a:r>
            <a:r>
              <a:rPr lang="en-US" altLang="ja-JP" sz="2400">
                <a:latin typeface="HGS創英角ｺﾞｼｯｸUB" panose="020B0900000000000000" pitchFamily="50" charset="-128"/>
                <a:ea typeface="HGS創英角ｺﾞｼｯｸUB" panose="020B0900000000000000" pitchFamily="50" charset="-128"/>
              </a:rPr>
              <a:t>21</a:t>
            </a:r>
            <a:r>
              <a:rPr lang="ja-JP" altLang="en-US" sz="2400">
                <a:latin typeface="HGS創英角ｺﾞｼｯｸUB" panose="020B0900000000000000" pitchFamily="50" charset="-128"/>
                <a:ea typeface="HGS創英角ｺﾞｼｯｸUB" panose="020B0900000000000000" pitchFamily="50" charset="-128"/>
              </a:rPr>
              <a:t>条）</a:t>
            </a:r>
          </a:p>
          <a:p>
            <a:pPr eaLnBrk="1" hangingPunct="1">
              <a:lnSpc>
                <a:spcPct val="80000"/>
              </a:lnSpc>
              <a:buFontTx/>
              <a:buNone/>
            </a:pPr>
            <a:r>
              <a:rPr lang="ja-JP" altLang="en-US" sz="2800">
                <a:latin typeface="HGS創英角ｺﾞｼｯｸUB" panose="020B0900000000000000" pitchFamily="50" charset="-128"/>
                <a:ea typeface="HGS創英角ｺﾞｼｯｸUB" panose="020B0900000000000000" pitchFamily="50" charset="-128"/>
              </a:rPr>
              <a:t>・高齢者虐待を</a:t>
            </a:r>
            <a:r>
              <a:rPr lang="ja-JP" altLang="en-US" sz="2800">
                <a:solidFill>
                  <a:srgbClr val="FF0000"/>
                </a:solidFill>
                <a:latin typeface="HGS創英角ｺﾞｼｯｸUB" panose="020B0900000000000000" pitchFamily="50" charset="-128"/>
                <a:ea typeface="HGS創英角ｺﾞｼｯｸUB" panose="020B0900000000000000" pitchFamily="50" charset="-128"/>
              </a:rPr>
              <a:t>受けたと思われる</a:t>
            </a:r>
            <a:r>
              <a:rPr lang="ja-JP" altLang="en-US" sz="2800">
                <a:latin typeface="HGS創英角ｺﾞｼｯｸUB" panose="020B0900000000000000" pitchFamily="50" charset="-128"/>
                <a:ea typeface="HGS創英角ｺﾞｼｯｸUB" panose="020B0900000000000000" pitchFamily="50" charset="-128"/>
              </a:rPr>
              <a:t>高齢者を発見した者は、速やかに、これを市町村に通報</a:t>
            </a:r>
            <a:r>
              <a:rPr lang="ja-JP" altLang="en-US" sz="2800" u="sng">
                <a:latin typeface="HGS創英角ｺﾞｼｯｸUB" panose="020B0900000000000000" pitchFamily="50" charset="-128"/>
                <a:ea typeface="HGS創英角ｺﾞｼｯｸUB" panose="020B0900000000000000" pitchFamily="50" charset="-128"/>
              </a:rPr>
              <a:t>しなければならない。</a:t>
            </a:r>
          </a:p>
          <a:p>
            <a:pPr eaLnBrk="1" hangingPunct="1">
              <a:lnSpc>
                <a:spcPct val="80000"/>
              </a:lnSpc>
              <a:buFontTx/>
              <a:buNone/>
            </a:pPr>
            <a:endParaRPr lang="en-US" altLang="ja-JP" sz="2800" u="sng">
              <a:latin typeface="HGS創英角ｺﾞｼｯｸUB" panose="020B0900000000000000" pitchFamily="50" charset="-128"/>
              <a:ea typeface="HGS創英角ｺﾞｼｯｸUB" panose="020B0900000000000000" pitchFamily="50" charset="-128"/>
            </a:endParaRPr>
          </a:p>
        </p:txBody>
      </p:sp>
      <p:sp>
        <p:nvSpPr>
          <p:cNvPr id="3" name="スライド番号プレースホルダー 2">
            <a:extLst>
              <a:ext uri="{FF2B5EF4-FFF2-40B4-BE49-F238E27FC236}">
                <a16:creationId xmlns:a16="http://schemas.microsoft.com/office/drawing/2014/main" id="{A043B6DB-A8A0-4EAF-8EEA-44F20F6EC5C7}"/>
              </a:ext>
            </a:extLst>
          </p:cNvPr>
          <p:cNvSpPr>
            <a:spLocks noGrp="1"/>
          </p:cNvSpPr>
          <p:nvPr>
            <p:ph type="sldNum" sz="quarter" idx="12"/>
          </p:nvPr>
        </p:nvSpPr>
        <p:spPr/>
        <p:txBody>
          <a:bodyPr/>
          <a:lstStyle/>
          <a:p>
            <a:pPr>
              <a:defRPr/>
            </a:pPr>
            <a:fld id="{ED18466B-AB9A-42F0-8E7E-9B5E738818C9}" type="slidenum">
              <a:rPr lang="en-US" altLang="ja-JP" smtClean="0"/>
              <a:pPr>
                <a:defRPr/>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398C2BD-444A-4C8D-AEEF-55FD23A06CE5}"/>
              </a:ext>
            </a:extLst>
          </p:cNvPr>
          <p:cNvSpPr>
            <a:spLocks noGrp="1" noChangeArrowheads="1"/>
          </p:cNvSpPr>
          <p:nvPr>
            <p:ph type="title"/>
          </p:nvPr>
        </p:nvSpPr>
        <p:spPr>
          <a:xfrm>
            <a:off x="457200" y="192088"/>
            <a:ext cx="8229600" cy="1143000"/>
          </a:xfrm>
        </p:spPr>
        <p:txBody>
          <a:bodyPr/>
          <a:lstStyle/>
          <a:p>
            <a:pPr eaLnBrk="1" hangingPunct="1"/>
            <a:r>
              <a:rPr lang="ja-JP" altLang="en-US" sz="3200">
                <a:ea typeface="HGS創英角ｺﾞｼｯｸUB" panose="020B0900000000000000" pitchFamily="50" charset="-128"/>
              </a:rPr>
              <a:t>養介護施設従事者等の虐待の特徴</a:t>
            </a:r>
            <a:br>
              <a:rPr lang="en-US" altLang="ja-JP" sz="3200">
                <a:solidFill>
                  <a:srgbClr val="FF0000"/>
                </a:solidFill>
                <a:ea typeface="HGS創英角ｺﾞｼｯｸUB" panose="020B0900000000000000" pitchFamily="50" charset="-128"/>
              </a:rPr>
            </a:br>
            <a:r>
              <a:rPr lang="ja-JP" altLang="en-US" sz="2400">
                <a:ea typeface="HGS創英角ｺﾞｼｯｸUB" panose="020B0900000000000000" pitchFamily="50" charset="-128"/>
              </a:rPr>
              <a:t>（</a:t>
            </a:r>
            <a:r>
              <a:rPr lang="en-US" altLang="ja-JP" sz="2400">
                <a:ea typeface="HGS創英角ｺﾞｼｯｸUB" panose="020B0900000000000000" pitchFamily="50" charset="-128"/>
              </a:rPr>
              <a:t>H26</a:t>
            </a:r>
            <a:r>
              <a:rPr lang="ja-JP" altLang="en-US" sz="2400">
                <a:ea typeface="HGS創英角ｺﾞｼｯｸUB" panose="020B0900000000000000" pitchFamily="50" charset="-128"/>
              </a:rPr>
              <a:t>年度高齢者虐待防止法に基づく調査結果）</a:t>
            </a:r>
            <a:r>
              <a:rPr lang="en-US" altLang="ja-JP" sz="2400">
                <a:ea typeface="HGS創英角ｺﾞｼｯｸUB" panose="020B0900000000000000" pitchFamily="50" charset="-128"/>
              </a:rPr>
              <a:t>H28</a:t>
            </a:r>
            <a:r>
              <a:rPr lang="ja-JP" altLang="en-US" sz="2400">
                <a:ea typeface="HGS創英角ｺﾞｼｯｸUB" panose="020B0900000000000000" pitchFamily="50" charset="-128"/>
              </a:rPr>
              <a:t> </a:t>
            </a:r>
            <a:r>
              <a:rPr lang="en-US" altLang="ja-JP" sz="2400">
                <a:ea typeface="HGS創英角ｺﾞｼｯｸUB" panose="020B0900000000000000" pitchFamily="50" charset="-128"/>
              </a:rPr>
              <a:t>.2.5</a:t>
            </a:r>
            <a:r>
              <a:rPr lang="ja-JP" altLang="en-US" sz="2400">
                <a:ea typeface="HGS創英角ｺﾞｼｯｸUB" panose="020B0900000000000000" pitchFamily="50" charset="-128"/>
              </a:rPr>
              <a:t> </a:t>
            </a:r>
          </a:p>
        </p:txBody>
      </p:sp>
      <p:sp>
        <p:nvSpPr>
          <p:cNvPr id="14339" name="Text Box 16">
            <a:extLst>
              <a:ext uri="{FF2B5EF4-FFF2-40B4-BE49-F238E27FC236}">
                <a16:creationId xmlns:a16="http://schemas.microsoft.com/office/drawing/2014/main" id="{C92F3129-FED6-4AA8-87C7-D8DB5055CAE8}"/>
              </a:ext>
            </a:extLst>
          </p:cNvPr>
          <p:cNvSpPr txBox="1">
            <a:spLocks noChangeArrowheads="1"/>
          </p:cNvSpPr>
          <p:nvPr/>
        </p:nvSpPr>
        <p:spPr bwMode="auto">
          <a:xfrm>
            <a:off x="684213" y="1484313"/>
            <a:ext cx="3959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ja-JP" sz="1800">
              <a:ea typeface="ＭＳ Ｐ明朝" panose="02020600040205080304" pitchFamily="18" charset="-128"/>
            </a:endParaRPr>
          </a:p>
        </p:txBody>
      </p:sp>
      <p:sp>
        <p:nvSpPr>
          <p:cNvPr id="14340" name="AutoShape 18">
            <a:extLst>
              <a:ext uri="{FF2B5EF4-FFF2-40B4-BE49-F238E27FC236}">
                <a16:creationId xmlns:a16="http://schemas.microsoft.com/office/drawing/2014/main" id="{0DC1E8C1-7D0D-445F-9584-E69274CF7288}"/>
              </a:ext>
            </a:extLst>
          </p:cNvPr>
          <p:cNvSpPr>
            <a:spLocks noChangeArrowheads="1"/>
          </p:cNvSpPr>
          <p:nvPr/>
        </p:nvSpPr>
        <p:spPr bwMode="auto">
          <a:xfrm>
            <a:off x="468313" y="1268413"/>
            <a:ext cx="8280400" cy="431800"/>
          </a:xfrm>
          <a:prstGeom prst="roundRect">
            <a:avLst>
              <a:gd name="adj" fmla="val 16667"/>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相談・通報者は　当該施設職員（</a:t>
            </a:r>
            <a:r>
              <a:rPr lang="en-US" altLang="ja-JP" sz="2400"/>
              <a:t>24.0</a:t>
            </a:r>
            <a:r>
              <a:rPr lang="ja-JP" altLang="en-US" sz="2400"/>
              <a:t>％：</a:t>
            </a:r>
            <a:r>
              <a:rPr lang="en-US" altLang="ja-JP" sz="2400"/>
              <a:t>314</a:t>
            </a:r>
            <a:r>
              <a:rPr lang="ja-JP" altLang="en-US" sz="2400"/>
              <a:t>件）が最も多い。</a:t>
            </a:r>
          </a:p>
        </p:txBody>
      </p:sp>
      <p:sp>
        <p:nvSpPr>
          <p:cNvPr id="14341" name="AutoShape 19">
            <a:extLst>
              <a:ext uri="{FF2B5EF4-FFF2-40B4-BE49-F238E27FC236}">
                <a16:creationId xmlns:a16="http://schemas.microsoft.com/office/drawing/2014/main" id="{88C2261D-FE8E-4DF0-801D-3540058E76A6}"/>
              </a:ext>
            </a:extLst>
          </p:cNvPr>
          <p:cNvSpPr>
            <a:spLocks noChangeArrowheads="1"/>
          </p:cNvSpPr>
          <p:nvPr/>
        </p:nvSpPr>
        <p:spPr bwMode="auto">
          <a:xfrm>
            <a:off x="457200" y="3492500"/>
            <a:ext cx="4400550" cy="1984375"/>
          </a:xfrm>
          <a:prstGeom prst="roundRect">
            <a:avLst>
              <a:gd name="adj" fmla="val 16667"/>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虐待のあった施設の種別は、</a:t>
            </a:r>
          </a:p>
          <a:p>
            <a:pPr eaLnBrk="1" hangingPunct="1">
              <a:spcBef>
                <a:spcPct val="0"/>
              </a:spcBef>
              <a:buFontTx/>
              <a:buNone/>
            </a:pPr>
            <a:r>
              <a:rPr lang="ja-JP" altLang="en-US" sz="2000"/>
              <a:t>「特別養護老人ホーム（</a:t>
            </a:r>
            <a:r>
              <a:rPr lang="en-US" altLang="ja-JP" sz="2000"/>
              <a:t>31.7%</a:t>
            </a:r>
            <a:r>
              <a:rPr lang="ja-JP" altLang="en-US" sz="2000"/>
              <a:t>）」「有料老人ホーム（</a:t>
            </a:r>
            <a:r>
              <a:rPr lang="en-US" altLang="ja-JP" sz="2000"/>
              <a:t>22.3%</a:t>
            </a:r>
            <a:r>
              <a:rPr lang="ja-JP" altLang="en-US" sz="2000"/>
              <a:t>）」「認知症対応型共同生活介護（</a:t>
            </a:r>
            <a:r>
              <a:rPr lang="en-US" altLang="ja-JP" sz="2000"/>
              <a:t>13.3%</a:t>
            </a:r>
            <a:r>
              <a:rPr lang="ja-JP" altLang="en-US" sz="2000"/>
              <a:t>）」「介護老人保健施設（</a:t>
            </a:r>
            <a:r>
              <a:rPr lang="en-US" altLang="ja-JP" sz="2000"/>
              <a:t>11.7%</a:t>
            </a:r>
            <a:r>
              <a:rPr lang="ja-JP" altLang="en-US" sz="2000"/>
              <a:t>）」の順であり、入所施設に多い。</a:t>
            </a:r>
          </a:p>
        </p:txBody>
      </p:sp>
      <p:sp>
        <p:nvSpPr>
          <p:cNvPr id="14342" name="AutoShape 22">
            <a:extLst>
              <a:ext uri="{FF2B5EF4-FFF2-40B4-BE49-F238E27FC236}">
                <a16:creationId xmlns:a16="http://schemas.microsoft.com/office/drawing/2014/main" id="{A0253166-BE28-41A2-8214-80AD076A6AD9}"/>
              </a:ext>
            </a:extLst>
          </p:cNvPr>
          <p:cNvSpPr>
            <a:spLocks noChangeArrowheads="1"/>
          </p:cNvSpPr>
          <p:nvPr/>
        </p:nvSpPr>
        <p:spPr bwMode="auto">
          <a:xfrm>
            <a:off x="4857750" y="1809750"/>
            <a:ext cx="3960813" cy="2443163"/>
          </a:xfrm>
          <a:prstGeom prst="roundRect">
            <a:avLst>
              <a:gd name="adj" fmla="val 16667"/>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虐待者は</a:t>
            </a:r>
          </a:p>
          <a:p>
            <a:pPr eaLnBrk="1" hangingPunct="1">
              <a:spcBef>
                <a:spcPct val="0"/>
              </a:spcBef>
              <a:buFontTx/>
              <a:buNone/>
            </a:pPr>
            <a:r>
              <a:rPr lang="ja-JP" altLang="en-US" sz="2000"/>
              <a:t>「介護職員（</a:t>
            </a:r>
            <a:r>
              <a:rPr lang="en-US" altLang="ja-JP" sz="2000"/>
              <a:t>82.6%</a:t>
            </a:r>
            <a:r>
              <a:rPr lang="ja-JP" altLang="en-US" sz="2000"/>
              <a:t>）」、「管理職（</a:t>
            </a:r>
            <a:r>
              <a:rPr lang="en-US" altLang="ja-JP" sz="2000"/>
              <a:t>5.8%</a:t>
            </a:r>
            <a:r>
              <a:rPr lang="ja-JP" altLang="en-US" sz="2000"/>
              <a:t>）」であり、発生要因として「教育・知識・介護技術に関する問題（</a:t>
            </a:r>
            <a:r>
              <a:rPr lang="en-US" altLang="ja-JP" sz="2000"/>
              <a:t>62.6%</a:t>
            </a:r>
            <a:r>
              <a:rPr lang="ja-JP" altLang="en-US" sz="2000"/>
              <a:t>）」「職員のストレスや感情コントロールの問題（</a:t>
            </a:r>
            <a:r>
              <a:rPr lang="en-US" altLang="ja-JP" sz="2000"/>
              <a:t>20.4%</a:t>
            </a:r>
            <a:r>
              <a:rPr lang="ja-JP" altLang="en-US" sz="2000"/>
              <a:t>）」が上位になっている。</a:t>
            </a:r>
          </a:p>
        </p:txBody>
      </p:sp>
      <p:sp>
        <p:nvSpPr>
          <p:cNvPr id="14343" name="AutoShape 23">
            <a:extLst>
              <a:ext uri="{FF2B5EF4-FFF2-40B4-BE49-F238E27FC236}">
                <a16:creationId xmlns:a16="http://schemas.microsoft.com/office/drawing/2014/main" id="{4C9DF49A-4766-4C19-95B8-6199DE796FE5}"/>
              </a:ext>
            </a:extLst>
          </p:cNvPr>
          <p:cNvSpPr>
            <a:spLocks noChangeArrowheads="1"/>
          </p:cNvSpPr>
          <p:nvPr/>
        </p:nvSpPr>
        <p:spPr bwMode="auto">
          <a:xfrm>
            <a:off x="468313" y="5637213"/>
            <a:ext cx="4308475" cy="996950"/>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虐待の内容は、身体的虐待（</a:t>
            </a:r>
            <a:r>
              <a:rPr lang="en-US" altLang="ja-JP" sz="2000"/>
              <a:t>63.8%</a:t>
            </a:r>
            <a:r>
              <a:rPr lang="ja-JP" altLang="en-US" sz="2000"/>
              <a:t>）、心理的虐待（</a:t>
            </a:r>
            <a:r>
              <a:rPr lang="en-US" altLang="ja-JP" sz="2000"/>
              <a:t>42.1%</a:t>
            </a:r>
            <a:r>
              <a:rPr lang="ja-JP" altLang="en-US" sz="2000"/>
              <a:t>）、経済的虐待（</a:t>
            </a:r>
            <a:r>
              <a:rPr lang="en-US" altLang="ja-JP" sz="2000"/>
              <a:t>16.9%</a:t>
            </a:r>
            <a:r>
              <a:rPr lang="ja-JP" altLang="en-US" sz="2000"/>
              <a:t>）となっている。</a:t>
            </a:r>
          </a:p>
        </p:txBody>
      </p:sp>
      <p:sp>
        <p:nvSpPr>
          <p:cNvPr id="14344" name="AutoShape 24">
            <a:extLst>
              <a:ext uri="{FF2B5EF4-FFF2-40B4-BE49-F238E27FC236}">
                <a16:creationId xmlns:a16="http://schemas.microsoft.com/office/drawing/2014/main" id="{E5575C51-8B1C-4045-A54C-D21DBFF2358D}"/>
              </a:ext>
            </a:extLst>
          </p:cNvPr>
          <p:cNvSpPr>
            <a:spLocks noChangeArrowheads="1"/>
          </p:cNvSpPr>
          <p:nvPr/>
        </p:nvSpPr>
        <p:spPr bwMode="auto">
          <a:xfrm>
            <a:off x="4857750" y="4395788"/>
            <a:ext cx="3960813" cy="2162175"/>
          </a:xfrm>
          <a:prstGeom prst="roundRect">
            <a:avLst>
              <a:gd name="adj" fmla="val 16667"/>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被虐待高齢者全体に対する要介護度３以上の割合は</a:t>
            </a:r>
            <a:r>
              <a:rPr lang="en-US" altLang="ja-JP" sz="2000"/>
              <a:t>80.6%</a:t>
            </a:r>
            <a:r>
              <a:rPr lang="ja-JP" altLang="en-US" sz="2000"/>
              <a:t>、認知症日常生活自立度</a:t>
            </a:r>
            <a:r>
              <a:rPr lang="en-US" altLang="ja-JP" sz="2000"/>
              <a:t>Ⅱ</a:t>
            </a:r>
            <a:r>
              <a:rPr lang="ja-JP" altLang="en-US" sz="2000"/>
              <a:t>以上の割合は</a:t>
            </a:r>
            <a:r>
              <a:rPr lang="en-US" altLang="ja-JP" sz="2000"/>
              <a:t>77.3%</a:t>
            </a:r>
            <a:r>
              <a:rPr lang="ja-JP" altLang="en-US" sz="2000"/>
              <a:t>、障害高齢者の日常生活自立度（寝たきり度</a:t>
            </a:r>
            <a:r>
              <a:rPr lang="en-US" altLang="ja-JP" sz="2000"/>
              <a:t>A</a:t>
            </a:r>
            <a:r>
              <a:rPr lang="ja-JP" altLang="en-US" sz="2000"/>
              <a:t>以上）の割合は</a:t>
            </a:r>
            <a:r>
              <a:rPr lang="en-US" altLang="ja-JP" sz="2000"/>
              <a:t>95.3%</a:t>
            </a:r>
            <a:r>
              <a:rPr lang="ja-JP" altLang="en-US" sz="2000"/>
              <a:t>となっている。</a:t>
            </a:r>
          </a:p>
        </p:txBody>
      </p:sp>
      <p:sp>
        <p:nvSpPr>
          <p:cNvPr id="14345" name="AutoShape 26">
            <a:extLst>
              <a:ext uri="{FF2B5EF4-FFF2-40B4-BE49-F238E27FC236}">
                <a16:creationId xmlns:a16="http://schemas.microsoft.com/office/drawing/2014/main" id="{842B4CEA-0931-474B-98A7-E686CFF53640}"/>
              </a:ext>
            </a:extLst>
          </p:cNvPr>
          <p:cNvSpPr>
            <a:spLocks noChangeArrowheads="1"/>
          </p:cNvSpPr>
          <p:nvPr/>
        </p:nvSpPr>
        <p:spPr bwMode="auto">
          <a:xfrm>
            <a:off x="468313" y="1809750"/>
            <a:ext cx="4248150" cy="1522413"/>
          </a:xfrm>
          <a:prstGeom prst="roundRect">
            <a:avLst>
              <a:gd name="adj" fmla="val 16667"/>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事実確認の結果</a:t>
            </a:r>
          </a:p>
          <a:p>
            <a:pPr eaLnBrk="1" hangingPunct="1">
              <a:spcBef>
                <a:spcPct val="0"/>
              </a:spcBef>
              <a:buFontTx/>
              <a:buNone/>
            </a:pPr>
            <a:r>
              <a:rPr lang="ja-JP" altLang="en-US" sz="2000"/>
              <a:t>「虐待の判断に至らなかった」事例は</a:t>
            </a:r>
            <a:r>
              <a:rPr lang="en-US" altLang="ja-JP" sz="2000"/>
              <a:t>26.6%</a:t>
            </a:r>
            <a:r>
              <a:rPr lang="ja-JP" altLang="en-US" sz="2000"/>
              <a:t>であり、前回調査の</a:t>
            </a:r>
            <a:r>
              <a:rPr lang="en-US" altLang="ja-JP" sz="2000"/>
              <a:t>32.3%</a:t>
            </a:r>
            <a:r>
              <a:rPr lang="ja-JP" altLang="en-US" sz="2000"/>
              <a:t>より割合が減少している。</a:t>
            </a:r>
          </a:p>
        </p:txBody>
      </p:sp>
      <p:sp>
        <p:nvSpPr>
          <p:cNvPr id="3" name="スライド番号プレースホルダー 2">
            <a:extLst>
              <a:ext uri="{FF2B5EF4-FFF2-40B4-BE49-F238E27FC236}">
                <a16:creationId xmlns:a16="http://schemas.microsoft.com/office/drawing/2014/main" id="{B2634131-18AB-4B38-82AD-2DE1E44FC903}"/>
              </a:ext>
            </a:extLst>
          </p:cNvPr>
          <p:cNvSpPr>
            <a:spLocks noGrp="1"/>
          </p:cNvSpPr>
          <p:nvPr>
            <p:ph type="sldNum" sz="quarter" idx="12"/>
          </p:nvPr>
        </p:nvSpPr>
        <p:spPr/>
        <p:txBody>
          <a:bodyPr/>
          <a:lstStyle/>
          <a:p>
            <a:pPr>
              <a:defRPr/>
            </a:pPr>
            <a:fld id="{B9C3E7BD-E494-4259-A125-E8D3C7118CCC}" type="slidenum">
              <a:rPr lang="en-US" altLang="ja-JP" smtClean="0"/>
              <a:pPr>
                <a:defRPr/>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1F2AF33-BEAC-4F01-9D18-3865381B2D95}"/>
              </a:ext>
            </a:extLst>
          </p:cNvPr>
          <p:cNvSpPr>
            <a:spLocks noGrp="1" noChangeArrowheads="1"/>
          </p:cNvSpPr>
          <p:nvPr>
            <p:ph type="title"/>
          </p:nvPr>
        </p:nvSpPr>
        <p:spPr>
          <a:xfrm>
            <a:off x="0" y="188913"/>
            <a:ext cx="9144000" cy="777875"/>
          </a:xfrm>
        </p:spPr>
        <p:txBody>
          <a:bodyPr/>
          <a:lstStyle/>
          <a:p>
            <a:pPr eaLnBrk="1" hangingPunct="1"/>
            <a:r>
              <a:rPr lang="ja-JP" altLang="en-US" sz="3600">
                <a:ea typeface="HGS創英角ｺﾞｼｯｸUB" panose="020B0900000000000000" pitchFamily="50" charset="-128"/>
              </a:rPr>
              <a:t>高齢者虐待の背景要因（その１）</a:t>
            </a:r>
          </a:p>
        </p:txBody>
      </p:sp>
      <p:sp>
        <p:nvSpPr>
          <p:cNvPr id="438275" name="Rectangle 3">
            <a:extLst>
              <a:ext uri="{FF2B5EF4-FFF2-40B4-BE49-F238E27FC236}">
                <a16:creationId xmlns:a16="http://schemas.microsoft.com/office/drawing/2014/main" id="{2312428C-4FED-4AF9-94DA-E5C5C9F06688}"/>
              </a:ext>
            </a:extLst>
          </p:cNvPr>
          <p:cNvSpPr>
            <a:spLocks noGrp="1" noChangeArrowheads="1"/>
          </p:cNvSpPr>
          <p:nvPr>
            <p:ph type="body" idx="1"/>
          </p:nvPr>
        </p:nvSpPr>
        <p:spPr>
          <a:xfrm>
            <a:off x="179388" y="1196975"/>
            <a:ext cx="8820150" cy="5472113"/>
          </a:xfrm>
        </p:spPr>
        <p:txBody>
          <a:bodyPr/>
          <a:lstStyle/>
          <a:p>
            <a:pPr marL="552450" indent="-552450" eaLnBrk="1" hangingPunct="1">
              <a:buFontTx/>
              <a:buNone/>
            </a:pPr>
            <a:r>
              <a:rPr lang="ja-JP" altLang="en-US" sz="4400">
                <a:solidFill>
                  <a:srgbClr val="FF6600"/>
                </a:solidFill>
                <a:latin typeface="HGS創英角ｺﾞｼｯｸUB" panose="020B0900000000000000" pitchFamily="50" charset="-128"/>
                <a:ea typeface="HGS創英角ｺﾞｼｯｸUB" panose="020B0900000000000000" pitchFamily="50" charset="-128"/>
              </a:rPr>
              <a:t>あなたはどうですか？</a:t>
            </a:r>
          </a:p>
          <a:p>
            <a:pPr marL="552450" indent="-552450" eaLnBrk="1" hangingPunct="1">
              <a:buFontTx/>
              <a:buNone/>
            </a:pPr>
            <a:endParaRPr lang="ja-JP" altLang="en-US" sz="1800">
              <a:latin typeface="HGS創英角ｺﾞｼｯｸUB" panose="020B0900000000000000" pitchFamily="50" charset="-128"/>
              <a:ea typeface="HGS創英角ｺﾞｼｯｸUB" panose="020B0900000000000000" pitchFamily="50" charset="-128"/>
            </a:endParaRPr>
          </a:p>
          <a:p>
            <a:pPr marL="552450" indent="-552450" eaLnBrk="1" hangingPunct="1">
              <a:buFontTx/>
              <a:buNone/>
            </a:pPr>
            <a:r>
              <a:rPr lang="ja-JP" altLang="en-US" sz="2400">
                <a:latin typeface="HGS創英角ｺﾞｼｯｸUB" panose="020B0900000000000000" pitchFamily="50" charset="-128"/>
                <a:ea typeface="HGS創英角ｺﾞｼｯｸUB" panose="020B0900000000000000" pitchFamily="50" charset="-128"/>
              </a:rPr>
              <a:t>○高齢者虐待防止法を知っている　</a:t>
            </a:r>
            <a:r>
              <a:rPr lang="en-US" altLang="ja-JP" sz="2400">
                <a:latin typeface="HGS創英角ｺﾞｼｯｸUB" panose="020B0900000000000000" pitchFamily="50" charset="-128"/>
                <a:ea typeface="HGS創英角ｺﾞｼｯｸUB" panose="020B0900000000000000" pitchFamily="50" charset="-128"/>
              </a:rPr>
              <a:t>55.7%</a:t>
            </a:r>
          </a:p>
          <a:p>
            <a:pPr marL="552450" indent="-552450" eaLnBrk="1" hangingPunct="1">
              <a:buFontTx/>
              <a:buNone/>
            </a:pPr>
            <a:r>
              <a:rPr lang="en-US" altLang="ja-JP" sz="2400">
                <a:latin typeface="HGS創英角ｺﾞｼｯｸUB" panose="020B0900000000000000" pitchFamily="50" charset="-128"/>
                <a:ea typeface="HGS創英角ｺﾞｼｯｸUB" panose="020B0900000000000000" pitchFamily="50" charset="-128"/>
              </a:rPr>
              <a:t>○</a:t>
            </a:r>
            <a:r>
              <a:rPr lang="ja-JP" altLang="en-US" sz="2400">
                <a:latin typeface="HGS創英角ｺﾞｼｯｸUB" panose="020B0900000000000000" pitchFamily="50" charset="-128"/>
                <a:ea typeface="HGS創英角ｺﾞｼｯｸUB" panose="020B0900000000000000" pitchFamily="50" charset="-128"/>
              </a:rPr>
              <a:t>市町村への通報義務を知っている　</a:t>
            </a:r>
            <a:r>
              <a:rPr lang="en-US" altLang="ja-JP" sz="2400">
                <a:latin typeface="HGS創英角ｺﾞｼｯｸUB" panose="020B0900000000000000" pitchFamily="50" charset="-128"/>
                <a:ea typeface="HGS創英角ｺﾞｼｯｸUB" panose="020B0900000000000000" pitchFamily="50" charset="-128"/>
              </a:rPr>
              <a:t>67.9%</a:t>
            </a:r>
          </a:p>
          <a:p>
            <a:pPr marL="552450" indent="-552450" eaLnBrk="1" hangingPunct="1">
              <a:buFontTx/>
              <a:buNone/>
            </a:pPr>
            <a:r>
              <a:rPr lang="en-US" altLang="ja-JP" sz="2400">
                <a:latin typeface="HGS創英角ｺﾞｼｯｸUB" panose="020B0900000000000000" pitchFamily="50" charset="-128"/>
                <a:ea typeface="HGS創英角ｺﾞｼｯｸUB" panose="020B0900000000000000" pitchFamily="50" charset="-128"/>
              </a:rPr>
              <a:t>○</a:t>
            </a:r>
            <a:r>
              <a:rPr lang="ja-JP" altLang="en-US" sz="2400">
                <a:latin typeface="HGS創英角ｺﾞｼｯｸUB" panose="020B0900000000000000" pitchFamily="50" charset="-128"/>
                <a:ea typeface="HGS創英角ｺﾞｼｯｸUB" panose="020B0900000000000000" pitchFamily="50" charset="-128"/>
              </a:rPr>
              <a:t>通報により不利益処分を受けないことを知っている　</a:t>
            </a:r>
            <a:r>
              <a:rPr lang="en-US" altLang="ja-JP" sz="2400">
                <a:latin typeface="HGS創英角ｺﾞｼｯｸUB" panose="020B0900000000000000" pitchFamily="50" charset="-128"/>
                <a:ea typeface="HGS創英角ｺﾞｼｯｸUB" panose="020B0900000000000000" pitchFamily="50" charset="-128"/>
              </a:rPr>
              <a:t>51.0%</a:t>
            </a:r>
          </a:p>
          <a:p>
            <a:pPr marL="552450" indent="-552450" eaLnBrk="1" hangingPunct="1">
              <a:buFontTx/>
              <a:buNone/>
            </a:pPr>
            <a:r>
              <a:rPr lang="en-US" altLang="ja-JP" sz="2400">
                <a:latin typeface="HGS創英角ｺﾞｼｯｸUB" panose="020B0900000000000000" pitchFamily="50" charset="-128"/>
                <a:ea typeface="HGS創英角ｺﾞｼｯｸUB" panose="020B0900000000000000" pitchFamily="50" charset="-128"/>
              </a:rPr>
              <a:t>○</a:t>
            </a:r>
            <a:r>
              <a:rPr lang="ja-JP" altLang="en-US" sz="2400">
                <a:latin typeface="HGS創英角ｺﾞｼｯｸUB" panose="020B0900000000000000" pitchFamily="50" charset="-128"/>
                <a:ea typeface="HGS創英角ｺﾞｼｯｸUB" panose="020B0900000000000000" pitchFamily="50" charset="-128"/>
              </a:rPr>
              <a:t>職場で高齢者虐待防止法の説明・研修があった　</a:t>
            </a:r>
            <a:r>
              <a:rPr lang="en-US" altLang="ja-JP" sz="2400">
                <a:latin typeface="HGS創英角ｺﾞｼｯｸUB" panose="020B0900000000000000" pitchFamily="50" charset="-128"/>
                <a:ea typeface="HGS創英角ｺﾞｼｯｸUB" panose="020B0900000000000000" pitchFamily="50" charset="-128"/>
              </a:rPr>
              <a:t>28.6%</a:t>
            </a:r>
          </a:p>
          <a:p>
            <a:pPr marL="552450" indent="-552450" eaLnBrk="1" hangingPunct="1">
              <a:buFontTx/>
              <a:buNone/>
            </a:pPr>
            <a:r>
              <a:rPr lang="en-US" altLang="ja-JP" sz="2400">
                <a:latin typeface="HGS創英角ｺﾞｼｯｸUB" panose="020B0900000000000000" pitchFamily="50" charset="-128"/>
                <a:ea typeface="HGS創英角ｺﾞｼｯｸUB" panose="020B0900000000000000" pitchFamily="50" charset="-128"/>
              </a:rPr>
              <a:t>○</a:t>
            </a:r>
            <a:r>
              <a:rPr lang="ja-JP" altLang="en-US" sz="2400">
                <a:latin typeface="HGS創英角ｺﾞｼｯｸUB" panose="020B0900000000000000" pitchFamily="50" charset="-128"/>
                <a:ea typeface="HGS創英角ｺﾞｼｯｸUB" panose="020B0900000000000000" pitchFamily="50" charset="-128"/>
              </a:rPr>
              <a:t>同僚による虐待と思われる行為を見たことがある　</a:t>
            </a:r>
            <a:r>
              <a:rPr lang="en-US" altLang="ja-JP" sz="2400">
                <a:latin typeface="HGS創英角ｺﾞｼｯｸUB" panose="020B0900000000000000" pitchFamily="50" charset="-128"/>
                <a:ea typeface="HGS創英角ｺﾞｼｯｸUB" panose="020B0900000000000000" pitchFamily="50" charset="-128"/>
              </a:rPr>
              <a:t>25.7%</a:t>
            </a:r>
          </a:p>
          <a:p>
            <a:pPr marL="552450" indent="-552450" eaLnBrk="1" hangingPunct="1">
              <a:buFontTx/>
              <a:buNone/>
            </a:pPr>
            <a:r>
              <a:rPr lang="en-US" altLang="ja-JP" sz="2400">
                <a:latin typeface="HGS創英角ｺﾞｼｯｸUB" panose="020B0900000000000000" pitchFamily="50" charset="-128"/>
                <a:ea typeface="HGS創英角ｺﾞｼｯｸUB" panose="020B0900000000000000" pitchFamily="50" charset="-128"/>
              </a:rPr>
              <a:t>○</a:t>
            </a:r>
            <a:r>
              <a:rPr lang="ja-JP" altLang="en-US" sz="2400">
                <a:latin typeface="HGS創英角ｺﾞｼｯｸUB" panose="020B0900000000000000" pitchFamily="50" charset="-128"/>
                <a:ea typeface="HGS創英角ｺﾞｼｯｸUB" panose="020B0900000000000000" pitchFamily="50" charset="-128"/>
              </a:rPr>
              <a:t>虐待と思われる行為や不適切な行為をしたことがある</a:t>
            </a:r>
            <a:r>
              <a:rPr lang="en-US" altLang="ja-JP" sz="2400">
                <a:latin typeface="HGS創英角ｺﾞｼｯｸUB" panose="020B0900000000000000" pitchFamily="50" charset="-128"/>
                <a:ea typeface="HGS創英角ｺﾞｼｯｸUB" panose="020B0900000000000000" pitchFamily="50" charset="-128"/>
              </a:rPr>
              <a:t>17.0%</a:t>
            </a:r>
            <a:endParaRPr lang="en-US" altLang="ja-JP" sz="1800">
              <a:latin typeface="HGS創英角ｺﾞｼｯｸUB" panose="020B0900000000000000" pitchFamily="50" charset="-128"/>
              <a:ea typeface="HGS創英角ｺﾞｼｯｸUB" panose="020B0900000000000000" pitchFamily="50" charset="-128"/>
            </a:endParaRPr>
          </a:p>
          <a:p>
            <a:pPr marL="552450" indent="-552450" eaLnBrk="1" hangingPunct="1">
              <a:buFontTx/>
              <a:buNone/>
            </a:pPr>
            <a:endParaRPr lang="en-US" altLang="ja-JP" sz="1800">
              <a:latin typeface="HGS創英角ｺﾞｼｯｸUB" panose="020B0900000000000000" pitchFamily="50" charset="-128"/>
              <a:ea typeface="HGS創英角ｺﾞｼｯｸUB" panose="020B0900000000000000" pitchFamily="50" charset="-128"/>
            </a:endParaRPr>
          </a:p>
          <a:p>
            <a:pPr marL="552450" indent="-552450" eaLnBrk="1" hangingPunct="1">
              <a:buFontTx/>
              <a:buNone/>
            </a:pPr>
            <a:r>
              <a:rPr lang="ja-JP" altLang="en-US" sz="2000">
                <a:latin typeface="HGS創英角ｺﾞｼｯｸUB" panose="020B0900000000000000" pitchFamily="50" charset="-128"/>
                <a:ea typeface="HGS創英角ｺﾞｼｯｸUB" panose="020B0900000000000000" pitchFamily="50" charset="-128"/>
              </a:rPr>
              <a:t>（「施設等における高齢者の尊厳を支えるケアの確立のための実態調査」</a:t>
            </a:r>
          </a:p>
          <a:p>
            <a:pPr marL="552450" indent="-552450" eaLnBrk="1" hangingPunct="1">
              <a:buFontTx/>
              <a:buNone/>
            </a:pPr>
            <a:r>
              <a:rPr lang="ja-JP" altLang="en-US" sz="2000">
                <a:latin typeface="HGS創英角ｺﾞｼｯｸUB" panose="020B0900000000000000" pitchFamily="50" charset="-128"/>
                <a:ea typeface="HGS創英角ｺﾞｼｯｸUB" panose="020B0900000000000000" pitchFamily="50" charset="-128"/>
              </a:rPr>
              <a:t>　高齢者虐待防止四国研究会　</a:t>
            </a:r>
            <a:r>
              <a:rPr lang="en-US" altLang="ja-JP" sz="2000">
                <a:latin typeface="HGS創英角ｺﾞｼｯｸUB" panose="020B0900000000000000" pitchFamily="50" charset="-128"/>
                <a:ea typeface="HGS創英角ｺﾞｼｯｸUB" panose="020B0900000000000000" pitchFamily="50" charset="-128"/>
              </a:rPr>
              <a:t>H19.3</a:t>
            </a:r>
            <a:r>
              <a:rPr lang="ja-JP" altLang="en-US" sz="2000">
                <a:latin typeface="HGS創英角ｺﾞｼｯｸUB" panose="020B0900000000000000" pitchFamily="50" charset="-128"/>
                <a:ea typeface="HGS創英角ｺﾞｼｯｸUB" panose="020B0900000000000000" pitchFamily="50" charset="-128"/>
              </a:rPr>
              <a:t>より）</a:t>
            </a:r>
          </a:p>
          <a:p>
            <a:pPr marL="552450" indent="-552450" eaLnBrk="1" hangingPunct="1">
              <a:buFontTx/>
              <a:buNone/>
            </a:pPr>
            <a:r>
              <a:rPr lang="en-US" altLang="ja-JP" sz="2000">
                <a:latin typeface="HGS創英角ｺﾞｼｯｸUB" panose="020B0900000000000000" pitchFamily="50" charset="-128"/>
                <a:ea typeface="HGS創英角ｺﾞｼｯｸUB" panose="020B0900000000000000" pitchFamily="50" charset="-128"/>
              </a:rPr>
              <a:t>※</a:t>
            </a:r>
            <a:r>
              <a:rPr lang="ja-JP" altLang="en-US" sz="2000">
                <a:latin typeface="HGS創英角ｺﾞｼｯｸUB" panose="020B0900000000000000" pitchFamily="50" charset="-128"/>
                <a:ea typeface="HGS創英角ｺﾞｼｯｸUB" panose="020B0900000000000000" pitchFamily="50" charset="-128"/>
              </a:rPr>
              <a:t>養介護施設従事者</a:t>
            </a:r>
            <a:r>
              <a:rPr lang="en-US" altLang="ja-JP" sz="2000">
                <a:latin typeface="HGS創英角ｺﾞｼｯｸUB" panose="020B0900000000000000" pitchFamily="50" charset="-128"/>
                <a:ea typeface="HGS創英角ｺﾞｼｯｸUB" panose="020B0900000000000000" pitchFamily="50" charset="-128"/>
              </a:rPr>
              <a:t>1,093</a:t>
            </a:r>
            <a:r>
              <a:rPr lang="ja-JP" altLang="en-US" sz="2000">
                <a:latin typeface="HGS創英角ｺﾞｼｯｸUB" panose="020B0900000000000000" pitchFamily="50" charset="-128"/>
                <a:ea typeface="HGS創英角ｺﾞｼｯｸUB" panose="020B0900000000000000" pitchFamily="50" charset="-128"/>
              </a:rPr>
              <a:t>名が回答</a:t>
            </a:r>
          </a:p>
          <a:p>
            <a:pPr marL="552450" indent="-552450" eaLnBrk="1" hangingPunct="1">
              <a:buFontTx/>
              <a:buNone/>
            </a:pPr>
            <a:endParaRPr lang="en-US" altLang="ja-JP" sz="1800">
              <a:latin typeface="HGS創英角ｺﾞｼｯｸUB" panose="020B0900000000000000" pitchFamily="50" charset="-128"/>
              <a:ea typeface="HGS創英角ｺﾞｼｯｸUB" panose="020B0900000000000000" pitchFamily="50" charset="-128"/>
            </a:endParaRPr>
          </a:p>
        </p:txBody>
      </p:sp>
      <p:sp>
        <p:nvSpPr>
          <p:cNvPr id="3" name="スライド番号プレースホルダー 2">
            <a:extLst>
              <a:ext uri="{FF2B5EF4-FFF2-40B4-BE49-F238E27FC236}">
                <a16:creationId xmlns:a16="http://schemas.microsoft.com/office/drawing/2014/main" id="{C4132C67-A11E-4E94-9F61-BC188CDBFB6C}"/>
              </a:ext>
            </a:extLst>
          </p:cNvPr>
          <p:cNvSpPr>
            <a:spLocks noGrp="1"/>
          </p:cNvSpPr>
          <p:nvPr>
            <p:ph type="sldNum" sz="quarter" idx="12"/>
          </p:nvPr>
        </p:nvSpPr>
        <p:spPr/>
        <p:txBody>
          <a:bodyPr/>
          <a:lstStyle/>
          <a:p>
            <a:pPr>
              <a:defRPr/>
            </a:pPr>
            <a:fld id="{47C07673-56E0-457A-9F3E-F9FD897DB8D3}" type="slidenum">
              <a:rPr lang="en-US" altLang="ja-JP" smtClean="0"/>
              <a:pPr>
                <a:defRPr/>
              </a:pPr>
              <a:t>7</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 calcmode="lin" valueType="num">
                                      <p:cBhvr additive="base">
                                        <p:cTn id="7" dur="5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8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38275">
                                            <p:txEl>
                                              <p:pRg st="2" end="2"/>
                                            </p:txEl>
                                          </p:spTgt>
                                        </p:tgtEl>
                                        <p:attrNameLst>
                                          <p:attrName>style.visibility</p:attrName>
                                        </p:attrNameLst>
                                      </p:cBhvr>
                                      <p:to>
                                        <p:strVal val="visible"/>
                                      </p:to>
                                    </p:set>
                                    <p:anim calcmode="lin" valueType="num">
                                      <p:cBhvr additive="base">
                                        <p:cTn id="13" dur="500" fill="hold"/>
                                        <p:tgtEl>
                                          <p:spTgt spid="4382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82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8275">
                                            <p:txEl>
                                              <p:pRg st="3" end="3"/>
                                            </p:txEl>
                                          </p:spTgt>
                                        </p:tgtEl>
                                        <p:attrNameLst>
                                          <p:attrName>style.visibility</p:attrName>
                                        </p:attrNameLst>
                                      </p:cBhvr>
                                      <p:to>
                                        <p:strVal val="visible"/>
                                      </p:to>
                                    </p:set>
                                    <p:anim calcmode="lin" valueType="num">
                                      <p:cBhvr additive="base">
                                        <p:cTn id="19" dur="500" fill="hold"/>
                                        <p:tgtEl>
                                          <p:spTgt spid="4382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82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8275">
                                            <p:txEl>
                                              <p:pRg st="4" end="4"/>
                                            </p:txEl>
                                          </p:spTgt>
                                        </p:tgtEl>
                                        <p:attrNameLst>
                                          <p:attrName>style.visibility</p:attrName>
                                        </p:attrNameLst>
                                      </p:cBhvr>
                                      <p:to>
                                        <p:strVal val="visible"/>
                                      </p:to>
                                    </p:set>
                                    <p:anim calcmode="lin" valueType="num">
                                      <p:cBhvr additive="base">
                                        <p:cTn id="25" dur="500" fill="hold"/>
                                        <p:tgtEl>
                                          <p:spTgt spid="4382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382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38275">
                                            <p:txEl>
                                              <p:pRg st="5" end="5"/>
                                            </p:txEl>
                                          </p:spTgt>
                                        </p:tgtEl>
                                        <p:attrNameLst>
                                          <p:attrName>style.visibility</p:attrName>
                                        </p:attrNameLst>
                                      </p:cBhvr>
                                      <p:to>
                                        <p:strVal val="visible"/>
                                      </p:to>
                                    </p:set>
                                    <p:anim calcmode="lin" valueType="num">
                                      <p:cBhvr additive="base">
                                        <p:cTn id="31" dur="500" fill="hold"/>
                                        <p:tgtEl>
                                          <p:spTgt spid="43827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382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38275">
                                            <p:txEl>
                                              <p:pRg st="6" end="6"/>
                                            </p:txEl>
                                          </p:spTgt>
                                        </p:tgtEl>
                                        <p:attrNameLst>
                                          <p:attrName>style.visibility</p:attrName>
                                        </p:attrNameLst>
                                      </p:cBhvr>
                                      <p:to>
                                        <p:strVal val="visible"/>
                                      </p:to>
                                    </p:set>
                                    <p:anim calcmode="lin" valueType="num">
                                      <p:cBhvr additive="base">
                                        <p:cTn id="37" dur="500" fill="hold"/>
                                        <p:tgtEl>
                                          <p:spTgt spid="43827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382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38275">
                                            <p:txEl>
                                              <p:pRg st="7" end="7"/>
                                            </p:txEl>
                                          </p:spTgt>
                                        </p:tgtEl>
                                        <p:attrNameLst>
                                          <p:attrName>style.visibility</p:attrName>
                                        </p:attrNameLst>
                                      </p:cBhvr>
                                      <p:to>
                                        <p:strVal val="visible"/>
                                      </p:to>
                                    </p:set>
                                    <p:anim calcmode="lin" valueType="num">
                                      <p:cBhvr additive="base">
                                        <p:cTn id="43" dur="500" fill="hold"/>
                                        <p:tgtEl>
                                          <p:spTgt spid="43827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382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38275">
                                            <p:txEl>
                                              <p:pRg st="9" end="9"/>
                                            </p:txEl>
                                          </p:spTgt>
                                        </p:tgtEl>
                                        <p:attrNameLst>
                                          <p:attrName>style.visibility</p:attrName>
                                        </p:attrNameLst>
                                      </p:cBhvr>
                                      <p:to>
                                        <p:strVal val="visible"/>
                                      </p:to>
                                    </p:set>
                                    <p:anim calcmode="lin" valueType="num">
                                      <p:cBhvr additive="base">
                                        <p:cTn id="49" dur="500" fill="hold"/>
                                        <p:tgtEl>
                                          <p:spTgt spid="43827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3827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38275">
                                            <p:txEl>
                                              <p:pRg st="10" end="10"/>
                                            </p:txEl>
                                          </p:spTgt>
                                        </p:tgtEl>
                                        <p:attrNameLst>
                                          <p:attrName>style.visibility</p:attrName>
                                        </p:attrNameLst>
                                      </p:cBhvr>
                                      <p:to>
                                        <p:strVal val="visible"/>
                                      </p:to>
                                    </p:set>
                                    <p:anim calcmode="lin" valueType="num">
                                      <p:cBhvr additive="base">
                                        <p:cTn id="55" dur="500" fill="hold"/>
                                        <p:tgtEl>
                                          <p:spTgt spid="43827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3827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38275">
                                            <p:txEl>
                                              <p:pRg st="11" end="11"/>
                                            </p:txEl>
                                          </p:spTgt>
                                        </p:tgtEl>
                                        <p:attrNameLst>
                                          <p:attrName>style.visibility</p:attrName>
                                        </p:attrNameLst>
                                      </p:cBhvr>
                                      <p:to>
                                        <p:strVal val="visible"/>
                                      </p:to>
                                    </p:set>
                                    <p:anim calcmode="lin" valueType="num">
                                      <p:cBhvr additive="base">
                                        <p:cTn id="61" dur="500" fill="hold"/>
                                        <p:tgtEl>
                                          <p:spTgt spid="438275">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3827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520C1F8-E176-4080-8099-2AB0B30784DA}"/>
              </a:ext>
            </a:extLst>
          </p:cNvPr>
          <p:cNvSpPr>
            <a:spLocks noGrp="1" noChangeArrowheads="1"/>
          </p:cNvSpPr>
          <p:nvPr>
            <p:ph type="title"/>
          </p:nvPr>
        </p:nvSpPr>
        <p:spPr>
          <a:xfrm>
            <a:off x="0" y="0"/>
            <a:ext cx="9144000" cy="777875"/>
          </a:xfrm>
        </p:spPr>
        <p:txBody>
          <a:bodyPr/>
          <a:lstStyle/>
          <a:p>
            <a:pPr eaLnBrk="1" hangingPunct="1"/>
            <a:r>
              <a:rPr lang="ja-JP" altLang="en-US" sz="3600">
                <a:ea typeface="HGS創英角ｺﾞｼｯｸUB" panose="020B0900000000000000" pitchFamily="50" charset="-128"/>
              </a:rPr>
              <a:t>高齢者虐待の背景要因（その２）</a:t>
            </a:r>
          </a:p>
        </p:txBody>
      </p:sp>
      <p:sp>
        <p:nvSpPr>
          <p:cNvPr id="436227" name="Rectangle 3">
            <a:extLst>
              <a:ext uri="{FF2B5EF4-FFF2-40B4-BE49-F238E27FC236}">
                <a16:creationId xmlns:a16="http://schemas.microsoft.com/office/drawing/2014/main" id="{FE9A6970-F844-4FD4-8D23-E67C4AA2910B}"/>
              </a:ext>
            </a:extLst>
          </p:cNvPr>
          <p:cNvSpPr>
            <a:spLocks noGrp="1" noChangeArrowheads="1"/>
          </p:cNvSpPr>
          <p:nvPr>
            <p:ph type="body" idx="1"/>
          </p:nvPr>
        </p:nvSpPr>
        <p:spPr>
          <a:xfrm>
            <a:off x="179388" y="765175"/>
            <a:ext cx="8820150" cy="5903913"/>
          </a:xfrm>
        </p:spPr>
        <p:txBody>
          <a:bodyPr/>
          <a:lstStyle/>
          <a:p>
            <a:pPr marL="552450" indent="-552450" eaLnBrk="1" hangingPunct="1">
              <a:buFontTx/>
              <a:buNone/>
            </a:pPr>
            <a:r>
              <a:rPr lang="ja-JP" altLang="en-US" sz="4400">
                <a:solidFill>
                  <a:srgbClr val="FF6600"/>
                </a:solidFill>
                <a:latin typeface="HGS創英角ｺﾞｼｯｸUB" panose="020B0900000000000000" pitchFamily="50" charset="-128"/>
                <a:ea typeface="HGS創英角ｺﾞｼｯｸUB" panose="020B0900000000000000" pitchFamily="50" charset="-128"/>
              </a:rPr>
              <a:t>どうして施設で虐待が起こると思</a:t>
            </a:r>
          </a:p>
          <a:p>
            <a:pPr marL="552450" indent="-552450" eaLnBrk="1" hangingPunct="1">
              <a:buFontTx/>
              <a:buNone/>
            </a:pPr>
            <a:r>
              <a:rPr lang="ja-JP" altLang="en-US" sz="4400">
                <a:solidFill>
                  <a:srgbClr val="FF6600"/>
                </a:solidFill>
                <a:latin typeface="HGS創英角ｺﾞｼｯｸUB" panose="020B0900000000000000" pitchFamily="50" charset="-128"/>
                <a:ea typeface="HGS創英角ｺﾞｼｯｸUB" panose="020B0900000000000000" pitchFamily="50" charset="-128"/>
              </a:rPr>
              <a:t>いますか？</a:t>
            </a:r>
          </a:p>
          <a:p>
            <a:pPr marL="552450" indent="-552450" eaLnBrk="1" hangingPunct="1">
              <a:buFontTx/>
              <a:buNone/>
            </a:pPr>
            <a:endParaRPr lang="ja-JP" altLang="en-US" sz="2400">
              <a:latin typeface="HGS創英角ｺﾞｼｯｸUB" panose="020B0900000000000000" pitchFamily="50" charset="-128"/>
              <a:ea typeface="HGS創英角ｺﾞｼｯｸUB" panose="020B0900000000000000" pitchFamily="50" charset="-128"/>
            </a:endParaRPr>
          </a:p>
          <a:p>
            <a:pPr marL="552450" indent="-552450" eaLnBrk="1" hangingPunct="1">
              <a:buFontTx/>
              <a:buNone/>
            </a:pPr>
            <a:r>
              <a:rPr lang="ja-JP" altLang="en-US" sz="2400">
                <a:latin typeface="HGS創英角ｺﾞｼｯｸUB" panose="020B0900000000000000" pitchFamily="50" charset="-128"/>
                <a:ea typeface="HGS創英角ｺﾞｼｯｸUB" panose="020B0900000000000000" pitchFamily="50" charset="-128"/>
              </a:rPr>
              <a:t>○教育・知識・介護技術等に関する問題（</a:t>
            </a:r>
            <a:r>
              <a:rPr lang="en-US" altLang="ja-JP" sz="2400">
                <a:latin typeface="HGS創英角ｺﾞｼｯｸUB" panose="020B0900000000000000" pitchFamily="50" charset="-128"/>
                <a:ea typeface="HGS創英角ｺﾞｼｯｸUB" panose="020B0900000000000000" pitchFamily="50" charset="-128"/>
              </a:rPr>
              <a:t>62.6%</a:t>
            </a:r>
            <a:r>
              <a:rPr lang="ja-JP" altLang="en-US" sz="2400">
                <a:latin typeface="HGS創英角ｺﾞｼｯｸUB" panose="020B0900000000000000" pitchFamily="50" charset="-128"/>
                <a:ea typeface="HGS創英角ｺﾞｼｯｸUB" panose="020B0900000000000000" pitchFamily="50" charset="-128"/>
              </a:rPr>
              <a:t>）</a:t>
            </a:r>
          </a:p>
          <a:p>
            <a:pPr marL="552450" indent="-552450" eaLnBrk="1" hangingPunct="1">
              <a:buFontTx/>
              <a:buNone/>
            </a:pPr>
            <a:r>
              <a:rPr lang="ja-JP" altLang="en-US" sz="2400">
                <a:latin typeface="HGS創英角ｺﾞｼｯｸUB" panose="020B0900000000000000" pitchFamily="50" charset="-128"/>
                <a:ea typeface="HGS創英角ｺﾞｼｯｸUB" panose="020B0900000000000000" pitchFamily="50" charset="-128"/>
              </a:rPr>
              <a:t>○職員のストレスや感情コントロールの問題（</a:t>
            </a:r>
            <a:r>
              <a:rPr lang="en-US" altLang="ja-JP" sz="2400">
                <a:latin typeface="HGS創英角ｺﾞｼｯｸUB" panose="020B0900000000000000" pitchFamily="50" charset="-128"/>
                <a:ea typeface="HGS創英角ｺﾞｼｯｸUB" panose="020B0900000000000000" pitchFamily="50" charset="-128"/>
              </a:rPr>
              <a:t>20.4%</a:t>
            </a:r>
            <a:r>
              <a:rPr lang="ja-JP" altLang="en-US" sz="2400">
                <a:latin typeface="HGS創英角ｺﾞｼｯｸUB" panose="020B0900000000000000" pitchFamily="50" charset="-128"/>
                <a:ea typeface="HGS創英角ｺﾞｼｯｸUB" panose="020B0900000000000000" pitchFamily="50" charset="-128"/>
              </a:rPr>
              <a:t>）</a:t>
            </a:r>
          </a:p>
          <a:p>
            <a:pPr marL="552450" indent="-552450" eaLnBrk="1" hangingPunct="1">
              <a:buFontTx/>
              <a:buNone/>
            </a:pPr>
            <a:r>
              <a:rPr lang="ja-JP" altLang="en-US" sz="2400">
                <a:latin typeface="HGS創英角ｺﾞｼｯｸUB" panose="020B0900000000000000" pitchFamily="50" charset="-128"/>
                <a:ea typeface="HGS創英角ｺﾞｼｯｸUB" panose="020B0900000000000000" pitchFamily="50" charset="-128"/>
              </a:rPr>
              <a:t>○虐待を行った職員の性格や資質の問題（</a:t>
            </a:r>
            <a:r>
              <a:rPr lang="en-US" altLang="ja-JP" sz="2400">
                <a:latin typeface="HGS創英角ｺﾞｼｯｸUB" panose="020B0900000000000000" pitchFamily="50" charset="-128"/>
                <a:ea typeface="HGS創英角ｺﾞｼｯｸUB" panose="020B0900000000000000" pitchFamily="50" charset="-128"/>
              </a:rPr>
              <a:t>9.9%</a:t>
            </a:r>
            <a:r>
              <a:rPr lang="ja-JP" altLang="en-US" sz="2400">
                <a:latin typeface="HGS創英角ｺﾞｼｯｸUB" panose="020B0900000000000000" pitchFamily="50" charset="-128"/>
                <a:ea typeface="HGS創英角ｺﾞｼｯｸUB" panose="020B0900000000000000" pitchFamily="50" charset="-128"/>
              </a:rPr>
              <a:t>）</a:t>
            </a:r>
          </a:p>
          <a:p>
            <a:pPr marL="552450" indent="-552450" eaLnBrk="1" hangingPunct="1">
              <a:buFontTx/>
              <a:buNone/>
            </a:pPr>
            <a:r>
              <a:rPr lang="ja-JP" altLang="en-US" sz="2400">
                <a:latin typeface="HGS創英角ｺﾞｼｯｸUB" panose="020B0900000000000000" pitchFamily="50" charset="-128"/>
                <a:ea typeface="HGS創英角ｺﾞｼｯｸUB" panose="020B0900000000000000" pitchFamily="50" charset="-128"/>
              </a:rPr>
              <a:t>○倫理観や理念の欠如（</a:t>
            </a:r>
            <a:r>
              <a:rPr lang="en-US" altLang="ja-JP" sz="2400">
                <a:latin typeface="HGS創英角ｺﾞｼｯｸUB" panose="020B0900000000000000" pitchFamily="50" charset="-128"/>
                <a:ea typeface="HGS創英角ｺﾞｼｯｸUB" panose="020B0900000000000000" pitchFamily="50" charset="-128"/>
              </a:rPr>
              <a:t>6.8%</a:t>
            </a:r>
            <a:r>
              <a:rPr lang="ja-JP" altLang="en-US" sz="2400">
                <a:latin typeface="HGS創英角ｺﾞｼｯｸUB" panose="020B0900000000000000" pitchFamily="50" charset="-128"/>
                <a:ea typeface="HGS創英角ｺﾞｼｯｸUB" panose="020B0900000000000000" pitchFamily="50" charset="-128"/>
              </a:rPr>
              <a:t>）</a:t>
            </a:r>
          </a:p>
          <a:p>
            <a:pPr marL="552450" indent="-552450" eaLnBrk="1" hangingPunct="1">
              <a:buFontTx/>
              <a:buNone/>
            </a:pPr>
            <a:r>
              <a:rPr lang="ja-JP" altLang="en-US" sz="2400">
                <a:latin typeface="HGS創英角ｺﾞｼｯｸUB" panose="020B0900000000000000" pitchFamily="50" charset="-128"/>
                <a:ea typeface="HGS創英角ｺﾞｼｯｸUB" panose="020B0900000000000000" pitchFamily="50" charset="-128"/>
              </a:rPr>
              <a:t>○虐待を助長する組織風土や職員間の関係性の悪さ（</a:t>
            </a:r>
            <a:r>
              <a:rPr lang="en-US" altLang="ja-JP" sz="2400">
                <a:latin typeface="HGS創英角ｺﾞｼｯｸUB" panose="020B0900000000000000" pitchFamily="50" charset="-128"/>
                <a:ea typeface="HGS創英角ｺﾞｼｯｸUB" panose="020B0900000000000000" pitchFamily="50" charset="-128"/>
              </a:rPr>
              <a:t>5.8%</a:t>
            </a:r>
            <a:r>
              <a:rPr lang="ja-JP" altLang="en-US" sz="2400">
                <a:latin typeface="HGS創英角ｺﾞｼｯｸUB" panose="020B0900000000000000" pitchFamily="50" charset="-128"/>
                <a:ea typeface="HGS創英角ｺﾞｼｯｸUB" panose="020B0900000000000000" pitchFamily="50" charset="-128"/>
              </a:rPr>
              <a:t>）</a:t>
            </a:r>
          </a:p>
          <a:p>
            <a:pPr marL="552450" indent="-552450" eaLnBrk="1" hangingPunct="1">
              <a:buFontTx/>
              <a:buNone/>
            </a:pPr>
            <a:r>
              <a:rPr lang="ja-JP" altLang="en-US" sz="2400">
                <a:latin typeface="HGS創英角ｺﾞｼｯｸUB" panose="020B0900000000000000" pitchFamily="50" charset="-128"/>
                <a:ea typeface="HGS創英角ｺﾞｼｯｸUB" panose="020B0900000000000000" pitchFamily="50" charset="-128"/>
              </a:rPr>
              <a:t>○人員不足や人員配置の問題及び関連する多忙さ（</a:t>
            </a:r>
            <a:r>
              <a:rPr lang="en-US" altLang="ja-JP" sz="2400">
                <a:latin typeface="HGS創英角ｺﾞｼｯｸUB" panose="020B0900000000000000" pitchFamily="50" charset="-128"/>
                <a:ea typeface="HGS創英角ｺﾞｼｯｸUB" panose="020B0900000000000000" pitchFamily="50" charset="-128"/>
              </a:rPr>
              <a:t>5.1%</a:t>
            </a:r>
            <a:r>
              <a:rPr lang="ja-JP" altLang="en-US" sz="2400">
                <a:latin typeface="HGS創英角ｺﾞｼｯｸUB" panose="020B0900000000000000" pitchFamily="50" charset="-128"/>
                <a:ea typeface="HGS創英角ｺﾞｼｯｸUB" panose="020B0900000000000000" pitchFamily="50" charset="-128"/>
              </a:rPr>
              <a:t>）</a:t>
            </a:r>
          </a:p>
          <a:p>
            <a:pPr marL="552450" indent="-552450" eaLnBrk="1" hangingPunct="1">
              <a:buFontTx/>
              <a:buNone/>
            </a:pPr>
            <a:endParaRPr lang="ja-JP" altLang="en-US" sz="2400">
              <a:latin typeface="HGS創英角ｺﾞｼｯｸUB" panose="020B0900000000000000" pitchFamily="50" charset="-128"/>
              <a:ea typeface="HGS創英角ｺﾞｼｯｸUB" panose="020B0900000000000000" pitchFamily="50" charset="-128"/>
            </a:endParaRPr>
          </a:p>
          <a:p>
            <a:pPr marL="552450" indent="-552450" eaLnBrk="1" hangingPunct="1">
              <a:buFontTx/>
              <a:buNone/>
            </a:pPr>
            <a:r>
              <a:rPr lang="ja-JP" altLang="en-US" sz="2000">
                <a:latin typeface="HGS創英角ｺﾞｼｯｸUB" panose="020B0900000000000000" pitchFamily="50" charset="-128"/>
                <a:ea typeface="HGS創英角ｺﾞｼｯｸUB" panose="020B0900000000000000" pitchFamily="50" charset="-128"/>
              </a:rPr>
              <a:t>（高齢者虐待防止法に基づく状況調査</a:t>
            </a:r>
            <a:r>
              <a:rPr lang="en-US" altLang="ja-JP" sz="2000">
                <a:latin typeface="HGS創英角ｺﾞｼｯｸUB" panose="020B0900000000000000" pitchFamily="50" charset="-128"/>
                <a:ea typeface="HGS創英角ｺﾞｼｯｸUB" panose="020B0900000000000000" pitchFamily="50" charset="-128"/>
              </a:rPr>
              <a:t>H26</a:t>
            </a:r>
            <a:r>
              <a:rPr lang="ja-JP" altLang="en-US" sz="2000">
                <a:latin typeface="HGS創英角ｺﾞｼｯｸUB" panose="020B0900000000000000" pitchFamily="50" charset="-128"/>
                <a:ea typeface="HGS創英角ｺﾞｼｯｸUB" panose="020B0900000000000000" pitchFamily="50" charset="-128"/>
              </a:rPr>
              <a:t>　虐待の事実が認められた事例に対する「虐待の発生要因（市町村回答）」より）</a:t>
            </a:r>
          </a:p>
          <a:p>
            <a:pPr marL="552450" indent="-552450" eaLnBrk="1" hangingPunct="1">
              <a:buFontTx/>
              <a:buNone/>
            </a:pPr>
            <a:endParaRPr lang="en-US" altLang="ja-JP" sz="2000">
              <a:latin typeface="HGS創英角ｺﾞｼｯｸUB" panose="020B0900000000000000" pitchFamily="50" charset="-128"/>
              <a:ea typeface="HGS創英角ｺﾞｼｯｸUB" panose="020B0900000000000000" pitchFamily="50" charset="-128"/>
            </a:endParaRPr>
          </a:p>
        </p:txBody>
      </p:sp>
      <p:sp>
        <p:nvSpPr>
          <p:cNvPr id="3" name="スライド番号プレースホルダー 2">
            <a:extLst>
              <a:ext uri="{FF2B5EF4-FFF2-40B4-BE49-F238E27FC236}">
                <a16:creationId xmlns:a16="http://schemas.microsoft.com/office/drawing/2014/main" id="{18AFC213-C788-4E17-8051-06A17CBA6A15}"/>
              </a:ext>
            </a:extLst>
          </p:cNvPr>
          <p:cNvSpPr>
            <a:spLocks noGrp="1"/>
          </p:cNvSpPr>
          <p:nvPr>
            <p:ph type="sldNum" sz="quarter" idx="12"/>
          </p:nvPr>
        </p:nvSpPr>
        <p:spPr/>
        <p:txBody>
          <a:bodyPr/>
          <a:lstStyle/>
          <a:p>
            <a:pPr>
              <a:defRPr/>
            </a:pPr>
            <a:fld id="{5DEF0798-A426-44A2-B834-EF88753843C5}" type="slidenum">
              <a:rPr lang="en-US" altLang="ja-JP" smtClean="0"/>
              <a:pPr>
                <a:defRPr/>
              </a:pPr>
              <a:t>8</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36227">
                                            <p:txEl>
                                              <p:pRg st="3" end="3"/>
                                            </p:txEl>
                                          </p:spTgt>
                                        </p:tgtEl>
                                        <p:attrNameLst>
                                          <p:attrName>style.visibility</p:attrName>
                                        </p:attrNameLst>
                                      </p:cBhvr>
                                      <p:to>
                                        <p:strVal val="visible"/>
                                      </p:to>
                                    </p:set>
                                    <p:anim calcmode="lin" valueType="num">
                                      <p:cBhvr additive="base">
                                        <p:cTn id="7" dur="500" fill="hold"/>
                                        <p:tgtEl>
                                          <p:spTgt spid="43622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622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36227">
                                            <p:txEl>
                                              <p:pRg st="4" end="4"/>
                                            </p:txEl>
                                          </p:spTgt>
                                        </p:tgtEl>
                                        <p:attrNameLst>
                                          <p:attrName>style.visibility</p:attrName>
                                        </p:attrNameLst>
                                      </p:cBhvr>
                                      <p:to>
                                        <p:strVal val="visible"/>
                                      </p:to>
                                    </p:set>
                                    <p:anim calcmode="lin" valueType="num">
                                      <p:cBhvr additive="base">
                                        <p:cTn id="11" dur="500" fill="hold"/>
                                        <p:tgtEl>
                                          <p:spTgt spid="43622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36227">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36227">
                                            <p:txEl>
                                              <p:pRg st="5" end="5"/>
                                            </p:txEl>
                                          </p:spTgt>
                                        </p:tgtEl>
                                        <p:attrNameLst>
                                          <p:attrName>style.visibility</p:attrName>
                                        </p:attrNameLst>
                                      </p:cBhvr>
                                      <p:to>
                                        <p:strVal val="visible"/>
                                      </p:to>
                                    </p:set>
                                    <p:anim calcmode="lin" valueType="num">
                                      <p:cBhvr additive="base">
                                        <p:cTn id="15" dur="500" fill="hold"/>
                                        <p:tgtEl>
                                          <p:spTgt spid="436227">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36227">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36227">
                                            <p:txEl>
                                              <p:pRg st="6" end="6"/>
                                            </p:txEl>
                                          </p:spTgt>
                                        </p:tgtEl>
                                        <p:attrNameLst>
                                          <p:attrName>style.visibility</p:attrName>
                                        </p:attrNameLst>
                                      </p:cBhvr>
                                      <p:to>
                                        <p:strVal val="visible"/>
                                      </p:to>
                                    </p:set>
                                    <p:anim calcmode="lin" valueType="num">
                                      <p:cBhvr additive="base">
                                        <p:cTn id="19" dur="500" fill="hold"/>
                                        <p:tgtEl>
                                          <p:spTgt spid="43622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6227">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36227">
                                            <p:txEl>
                                              <p:pRg st="7" end="7"/>
                                            </p:txEl>
                                          </p:spTgt>
                                        </p:tgtEl>
                                        <p:attrNameLst>
                                          <p:attrName>style.visibility</p:attrName>
                                        </p:attrNameLst>
                                      </p:cBhvr>
                                      <p:to>
                                        <p:strVal val="visible"/>
                                      </p:to>
                                    </p:set>
                                    <p:anim calcmode="lin" valueType="num">
                                      <p:cBhvr additive="base">
                                        <p:cTn id="23" dur="500" fill="hold"/>
                                        <p:tgtEl>
                                          <p:spTgt spid="436227">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36227">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36227">
                                            <p:txEl>
                                              <p:pRg st="8" end="8"/>
                                            </p:txEl>
                                          </p:spTgt>
                                        </p:tgtEl>
                                        <p:attrNameLst>
                                          <p:attrName>style.visibility</p:attrName>
                                        </p:attrNameLst>
                                      </p:cBhvr>
                                      <p:to>
                                        <p:strVal val="visible"/>
                                      </p:to>
                                    </p:set>
                                    <p:anim calcmode="lin" valueType="num">
                                      <p:cBhvr additive="base">
                                        <p:cTn id="27" dur="500" fill="hold"/>
                                        <p:tgtEl>
                                          <p:spTgt spid="436227">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36227">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36227">
                                            <p:txEl>
                                              <p:pRg st="10" end="10"/>
                                            </p:txEl>
                                          </p:spTgt>
                                        </p:tgtEl>
                                        <p:attrNameLst>
                                          <p:attrName>style.visibility</p:attrName>
                                        </p:attrNameLst>
                                      </p:cBhvr>
                                      <p:to>
                                        <p:strVal val="visible"/>
                                      </p:to>
                                    </p:set>
                                    <p:anim calcmode="lin" valueType="num">
                                      <p:cBhvr additive="base">
                                        <p:cTn id="31" dur="500" fill="hold"/>
                                        <p:tgtEl>
                                          <p:spTgt spid="436227">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362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702F533-D3CE-4DE6-B1E3-C9F2EE135D94}"/>
              </a:ext>
            </a:extLst>
          </p:cNvPr>
          <p:cNvSpPr>
            <a:spLocks noGrp="1" noChangeArrowheads="1"/>
          </p:cNvSpPr>
          <p:nvPr>
            <p:ph type="title"/>
          </p:nvPr>
        </p:nvSpPr>
        <p:spPr>
          <a:xfrm>
            <a:off x="0" y="333375"/>
            <a:ext cx="9144000" cy="777875"/>
          </a:xfrm>
        </p:spPr>
        <p:txBody>
          <a:bodyPr/>
          <a:lstStyle/>
          <a:p>
            <a:pPr eaLnBrk="1" hangingPunct="1"/>
            <a:r>
              <a:rPr lang="ja-JP" altLang="en-US" sz="3600">
                <a:ea typeface="HGS創英角ｺﾞｼｯｸUB" panose="020B0900000000000000" pitchFamily="50" charset="-128"/>
              </a:rPr>
              <a:t>高齢者虐待の背景要因（その３）</a:t>
            </a:r>
          </a:p>
        </p:txBody>
      </p:sp>
      <p:sp>
        <p:nvSpPr>
          <p:cNvPr id="20483" name="Rectangle 3">
            <a:extLst>
              <a:ext uri="{FF2B5EF4-FFF2-40B4-BE49-F238E27FC236}">
                <a16:creationId xmlns:a16="http://schemas.microsoft.com/office/drawing/2014/main" id="{B75944D1-89AE-4E08-BEA9-058DDDFF2C19}"/>
              </a:ext>
            </a:extLst>
          </p:cNvPr>
          <p:cNvSpPr>
            <a:spLocks noGrp="1" noChangeArrowheads="1"/>
          </p:cNvSpPr>
          <p:nvPr>
            <p:ph type="body" idx="1"/>
          </p:nvPr>
        </p:nvSpPr>
        <p:spPr>
          <a:xfrm>
            <a:off x="107950" y="1341438"/>
            <a:ext cx="8820150" cy="5327650"/>
          </a:xfrm>
        </p:spPr>
        <p:txBody>
          <a:bodyPr/>
          <a:lstStyle/>
          <a:p>
            <a:pPr marL="552450" indent="-552450" eaLnBrk="1" hangingPunct="1">
              <a:lnSpc>
                <a:spcPct val="90000"/>
              </a:lnSpc>
              <a:buFontTx/>
              <a:buNone/>
            </a:pPr>
            <a:r>
              <a:rPr lang="ja-JP" altLang="en-US">
                <a:solidFill>
                  <a:srgbClr val="FF6600"/>
                </a:solidFill>
                <a:latin typeface="HGS創英角ｺﾞｼｯｸUB" panose="020B0900000000000000" pitchFamily="50" charset="-128"/>
                <a:ea typeface="HGS創英角ｺﾞｼｯｸUB" panose="020B0900000000000000" pitchFamily="50" charset="-128"/>
              </a:rPr>
              <a:t>①組織運営</a:t>
            </a:r>
          </a:p>
          <a:p>
            <a:pPr marL="552450" indent="-552450" eaLnBrk="1" hangingPunct="1">
              <a:lnSpc>
                <a:spcPct val="90000"/>
              </a:lnSpc>
              <a:buFontTx/>
              <a:buNone/>
            </a:pPr>
            <a:r>
              <a:rPr lang="ja-JP" altLang="en-US" sz="2400">
                <a:latin typeface="HGS創英角ｺﾞｼｯｸUB" panose="020B0900000000000000" pitchFamily="50" charset="-128"/>
                <a:ea typeface="HGS創英角ｺﾞｼｯｸUB" panose="020B0900000000000000" pitchFamily="50" charset="-128"/>
              </a:rPr>
              <a:t>　</a:t>
            </a:r>
            <a:r>
              <a:rPr lang="ja-JP" altLang="en-US" sz="2000">
                <a:latin typeface="HGS創英角ｺﾞｼｯｸUB" panose="020B0900000000000000" pitchFamily="50" charset="-128"/>
                <a:ea typeface="HGS創英角ｺﾞｼｯｸUB" panose="020B0900000000000000" pitchFamily="50" charset="-128"/>
              </a:rPr>
              <a:t>～全体の介護理念がない、形骸化、職員教育システムがない、など～</a:t>
            </a:r>
          </a:p>
          <a:p>
            <a:pPr marL="552450" indent="-552450" eaLnBrk="1" hangingPunct="1">
              <a:lnSpc>
                <a:spcPct val="90000"/>
              </a:lnSpc>
              <a:buFontTx/>
              <a:buNone/>
            </a:pPr>
            <a:r>
              <a:rPr lang="ja-JP" altLang="en-US">
                <a:solidFill>
                  <a:srgbClr val="FF6600"/>
                </a:solidFill>
                <a:latin typeface="HGS創英角ｺﾞｼｯｸUB" panose="020B0900000000000000" pitchFamily="50" charset="-128"/>
                <a:ea typeface="HGS創英角ｺﾞｼｯｸUB" panose="020B0900000000000000" pitchFamily="50" charset="-128"/>
              </a:rPr>
              <a:t>②負担・ストレスと組織風土</a:t>
            </a:r>
          </a:p>
          <a:p>
            <a:pPr marL="552450" indent="-552450" eaLnBrk="1" hangingPunct="1">
              <a:lnSpc>
                <a:spcPct val="90000"/>
              </a:lnSpc>
              <a:buFontTx/>
              <a:buNone/>
            </a:pPr>
            <a:r>
              <a:rPr lang="ja-JP" altLang="en-US" sz="2400">
                <a:latin typeface="HGS創英角ｺﾞｼｯｸUB" panose="020B0900000000000000" pitchFamily="50" charset="-128"/>
                <a:ea typeface="HGS創英角ｺﾞｼｯｸUB" panose="020B0900000000000000" pitchFamily="50" charset="-128"/>
              </a:rPr>
              <a:t>　</a:t>
            </a:r>
            <a:r>
              <a:rPr lang="ja-JP" altLang="en-US" sz="2000">
                <a:latin typeface="HGS創英角ｺﾞｼｯｸUB" panose="020B0900000000000000" pitchFamily="50" charset="-128"/>
                <a:ea typeface="HGS創英角ｺﾞｼｯｸUB" panose="020B0900000000000000" pitchFamily="50" charset="-128"/>
              </a:rPr>
              <a:t>～夜勤時の負担、職場内の人間関係、安易なケア、みてみぬふりなど～</a:t>
            </a:r>
          </a:p>
          <a:p>
            <a:pPr marL="552450" indent="-552450" eaLnBrk="1" hangingPunct="1">
              <a:lnSpc>
                <a:spcPct val="90000"/>
              </a:lnSpc>
              <a:buFontTx/>
              <a:buNone/>
            </a:pPr>
            <a:r>
              <a:rPr lang="ja-JP" altLang="en-US">
                <a:solidFill>
                  <a:srgbClr val="FF6600"/>
                </a:solidFill>
                <a:latin typeface="HGS創英角ｺﾞｼｯｸUB" panose="020B0900000000000000" pitchFamily="50" charset="-128"/>
                <a:ea typeface="HGS創英角ｺﾞｼｯｸUB" panose="020B0900000000000000" pitchFamily="50" charset="-128"/>
              </a:rPr>
              <a:t>③チームアプローチ</a:t>
            </a:r>
          </a:p>
          <a:p>
            <a:pPr marL="552450" indent="-552450" eaLnBrk="1" hangingPunct="1">
              <a:lnSpc>
                <a:spcPct val="90000"/>
              </a:lnSpc>
              <a:buFontTx/>
              <a:buNone/>
            </a:pPr>
            <a:r>
              <a:rPr lang="ja-JP" altLang="en-US" sz="2000">
                <a:latin typeface="HGS創英角ｺﾞｼｯｸUB" panose="020B0900000000000000" pitchFamily="50" charset="-128"/>
                <a:ea typeface="HGS創英角ｺﾞｼｯｸUB" panose="020B0900000000000000" pitchFamily="50" charset="-128"/>
              </a:rPr>
              <a:t>　～リーダーの役割が不明確、情報共有・意思決定の仕組みがないなど～</a:t>
            </a:r>
          </a:p>
          <a:p>
            <a:pPr marL="552450" indent="-552450" eaLnBrk="1" hangingPunct="1">
              <a:lnSpc>
                <a:spcPct val="90000"/>
              </a:lnSpc>
              <a:buFontTx/>
              <a:buNone/>
            </a:pPr>
            <a:r>
              <a:rPr lang="ja-JP" altLang="en-US">
                <a:solidFill>
                  <a:srgbClr val="FF6600"/>
                </a:solidFill>
                <a:latin typeface="HGS創英角ｺﾞｼｯｸUB" panose="020B0900000000000000" pitchFamily="50" charset="-128"/>
                <a:ea typeface="HGS創英角ｺﾞｼｯｸUB" panose="020B0900000000000000" pitchFamily="50" charset="-128"/>
              </a:rPr>
              <a:t>④倫理観とコンプライアンス</a:t>
            </a:r>
          </a:p>
          <a:p>
            <a:pPr marL="552450" indent="-552450" eaLnBrk="1" hangingPunct="1">
              <a:lnSpc>
                <a:spcPct val="90000"/>
              </a:lnSpc>
              <a:buFontTx/>
              <a:buNone/>
            </a:pPr>
            <a:r>
              <a:rPr lang="ja-JP" altLang="en-US" sz="2000">
                <a:latin typeface="HGS創英角ｺﾞｼｯｸUB" panose="020B0900000000000000" pitchFamily="50" charset="-128"/>
                <a:ea typeface="HGS創英角ｺﾞｼｯｸUB" panose="020B0900000000000000" pitchFamily="50" charset="-128"/>
              </a:rPr>
              <a:t>　～一斉介護、身体拘束禁止規定等を知らないなど～</a:t>
            </a:r>
          </a:p>
          <a:p>
            <a:pPr marL="552450" indent="-552450" eaLnBrk="1" hangingPunct="1">
              <a:lnSpc>
                <a:spcPct val="90000"/>
              </a:lnSpc>
              <a:buFontTx/>
              <a:buNone/>
            </a:pPr>
            <a:r>
              <a:rPr lang="ja-JP" altLang="en-US">
                <a:solidFill>
                  <a:srgbClr val="FF6600"/>
                </a:solidFill>
                <a:latin typeface="HGS創英角ｺﾞｼｯｸUB" panose="020B0900000000000000" pitchFamily="50" charset="-128"/>
                <a:ea typeface="HGS創英角ｺﾞｼｯｸUB" panose="020B0900000000000000" pitchFamily="50" charset="-128"/>
              </a:rPr>
              <a:t>⑤ケアの質</a:t>
            </a:r>
          </a:p>
          <a:p>
            <a:pPr marL="552450" indent="-552450" eaLnBrk="1" hangingPunct="1">
              <a:lnSpc>
                <a:spcPct val="90000"/>
              </a:lnSpc>
              <a:buFontTx/>
              <a:buNone/>
            </a:pPr>
            <a:r>
              <a:rPr lang="ja-JP" altLang="en-US" sz="2000">
                <a:latin typeface="HGS創英角ｺﾞｼｯｸUB" panose="020B0900000000000000" pitchFamily="50" charset="-128"/>
                <a:ea typeface="HGS創英角ｺﾞｼｯｸUB" panose="020B0900000000000000" pitchFamily="50" charset="-128"/>
              </a:rPr>
              <a:t>　～認知症への誤解、</a:t>
            </a:r>
            <a:r>
              <a:rPr lang="en-US" altLang="ja-JP" sz="2000">
                <a:latin typeface="HGS創英角ｺﾞｼｯｸUB" panose="020B0900000000000000" pitchFamily="50" charset="-128"/>
                <a:ea typeface="HGS創英角ｺﾞｼｯｸUB" panose="020B0900000000000000" pitchFamily="50" charset="-128"/>
              </a:rPr>
              <a:t>BPSD</a:t>
            </a:r>
            <a:r>
              <a:rPr lang="ja-JP" altLang="en-US" sz="2000">
                <a:latin typeface="HGS創英角ｺﾞｼｯｸUB" panose="020B0900000000000000" pitchFamily="50" charset="-128"/>
                <a:ea typeface="HGS創英角ｺﾞｼｯｸUB" panose="020B0900000000000000" pitchFamily="50" charset="-128"/>
              </a:rPr>
              <a:t>へのその場しのぎの対応、プランと実際ケアの不連動など～</a:t>
            </a:r>
          </a:p>
          <a:p>
            <a:pPr marL="552450" indent="-552450" eaLnBrk="1" hangingPunct="1">
              <a:lnSpc>
                <a:spcPct val="90000"/>
              </a:lnSpc>
              <a:buFontTx/>
              <a:buNone/>
            </a:pPr>
            <a:r>
              <a:rPr lang="ja-JP" altLang="en-US" sz="2400">
                <a:latin typeface="HGS創英角ｺﾞｼｯｸUB" panose="020B0900000000000000" pitchFamily="50" charset="-128"/>
                <a:ea typeface="HGS創英角ｺﾞｼｯｸUB" panose="020B0900000000000000" pitchFamily="50" charset="-128"/>
              </a:rPr>
              <a:t>　　</a:t>
            </a:r>
            <a:r>
              <a:rPr lang="ja-JP" altLang="en-US" sz="1600">
                <a:ea typeface="HGS創英角ｺﾞｼｯｸUB" panose="020B0900000000000000" pitchFamily="50" charset="-128"/>
              </a:rPr>
              <a:t>（認知症介護研究・研修センター「高齢者虐待を考える」より）</a:t>
            </a:r>
          </a:p>
          <a:p>
            <a:pPr marL="552450" indent="-552450" eaLnBrk="1" hangingPunct="1">
              <a:lnSpc>
                <a:spcPct val="90000"/>
              </a:lnSpc>
              <a:buFontTx/>
              <a:buNone/>
            </a:pPr>
            <a:endParaRPr lang="en-US" altLang="ja-JP" sz="1600">
              <a:latin typeface="HGS創英角ｺﾞｼｯｸUB" panose="020B0900000000000000" pitchFamily="50" charset="-128"/>
              <a:ea typeface="HGS創英角ｺﾞｼｯｸUB" panose="020B0900000000000000" pitchFamily="50" charset="-128"/>
            </a:endParaRPr>
          </a:p>
        </p:txBody>
      </p:sp>
      <p:sp>
        <p:nvSpPr>
          <p:cNvPr id="3" name="スライド番号プレースホルダー 2">
            <a:extLst>
              <a:ext uri="{FF2B5EF4-FFF2-40B4-BE49-F238E27FC236}">
                <a16:creationId xmlns:a16="http://schemas.microsoft.com/office/drawing/2014/main" id="{4C015DB6-6419-4C7E-89D0-1577F4EB3AFB}"/>
              </a:ext>
            </a:extLst>
          </p:cNvPr>
          <p:cNvSpPr>
            <a:spLocks noGrp="1"/>
          </p:cNvSpPr>
          <p:nvPr>
            <p:ph type="sldNum" sz="quarter" idx="12"/>
          </p:nvPr>
        </p:nvSpPr>
        <p:spPr/>
        <p:txBody>
          <a:bodyPr/>
          <a:lstStyle/>
          <a:p>
            <a:pPr>
              <a:defRPr/>
            </a:pPr>
            <a:fld id="{07F58B78-E264-4866-B991-E65198ACE2E2}" type="slidenum">
              <a:rPr lang="en-US" altLang="ja-JP" smtClean="0"/>
              <a:pPr>
                <a:defRPr/>
              </a:pPr>
              <a:t>9</a:t>
            </a:fld>
            <a:endParaRPr lang="en-US" altLang="ja-JP"/>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7537</TotalTime>
  <Words>573</Words>
  <Application>Microsoft Office PowerPoint</Application>
  <PresentationFormat>画面に合わせる (4:3)</PresentationFormat>
  <Paragraphs>138</Paragraphs>
  <Slides>13</Slides>
  <Notes>13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Arial</vt:lpstr>
      <vt:lpstr>ＭＳ Ｐ明朝</vt:lpstr>
      <vt:lpstr>ＭＳ Ｐゴシック</vt:lpstr>
      <vt:lpstr>Times New Roman</vt:lpstr>
      <vt:lpstr>HGS創英角ｺﾞｼｯｸUB</vt:lpstr>
      <vt:lpstr>HGP創英角ﾎﾟｯﾌﾟ体</vt:lpstr>
      <vt:lpstr>ＭＳ ゴシック</vt:lpstr>
      <vt:lpstr>標準デザイン</vt:lpstr>
      <vt:lpstr>養介護施設従事者等による 高齢者虐待防止について</vt:lpstr>
      <vt:lpstr>事業所、施設は高齢者支援の専門機関であり、最も虐待があってはならない場所のひとつです。</vt:lpstr>
      <vt:lpstr>PowerPoint プレゼンテーション</vt:lpstr>
      <vt:lpstr>養介護施設設置者の責務</vt:lpstr>
      <vt:lpstr>高齢者虐待の通報について</vt:lpstr>
      <vt:lpstr>養介護施設従事者等の虐待の特徴 （H26年度高齢者虐待防止法に基づく調査結果）H28 .2.5 </vt:lpstr>
      <vt:lpstr>高齢者虐待の背景要因（その１）</vt:lpstr>
      <vt:lpstr>高齢者虐待の背景要因（その２）</vt:lpstr>
      <vt:lpstr>高齢者虐待の背景要因（その３）</vt:lpstr>
      <vt:lpstr>①各職員が取り組む事</vt:lpstr>
      <vt:lpstr>②組織で取り組む事</vt:lpstr>
      <vt:lpstr>②組織で取り組む事</vt:lpstr>
      <vt:lpstr>高齢者虐待・不適切なケアが 起きたらどうするか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高齢者虐待のサイン</dc:title>
  <dc:creator>佳代子</dc:creator>
  <cp:lastModifiedBy>谷理恵子</cp:lastModifiedBy>
  <cp:revision>234</cp:revision>
  <cp:lastPrinted>2016-03-03T00:30:44Z</cp:lastPrinted>
  <dcterms:created xsi:type="dcterms:W3CDTF">2004-09-25T12:44:24Z</dcterms:created>
  <dcterms:modified xsi:type="dcterms:W3CDTF">2018-01-23T01:49:28Z</dcterms:modified>
</cp:coreProperties>
</file>