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15"/>
  </p:notesMasterIdLst>
  <p:handoutMasterIdLst>
    <p:handoutMasterId r:id="rId16"/>
  </p:handoutMasterIdLst>
  <p:sldIdLst>
    <p:sldId id="275" r:id="rId2"/>
    <p:sldId id="439" r:id="rId3"/>
    <p:sldId id="440" r:id="rId4"/>
    <p:sldId id="407" r:id="rId5"/>
    <p:sldId id="449" r:id="rId6"/>
    <p:sldId id="414" r:id="rId7"/>
    <p:sldId id="425" r:id="rId8"/>
    <p:sldId id="424" r:id="rId9"/>
    <p:sldId id="401" r:id="rId10"/>
    <p:sldId id="444" r:id="rId11"/>
    <p:sldId id="445" r:id="rId12"/>
    <p:sldId id="446" r:id="rId13"/>
    <p:sldId id="447" r:id="rId14"/>
  </p:sldIdLst>
  <p:sldSz cx="9144000" cy="6858000" type="screen4x3"/>
  <p:notesSz cx="7099300" cy="102346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明朝" panose="02020600040205080304" pitchFamily="18"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明朝" panose="02020600040205080304" pitchFamily="18"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明朝" panose="02020600040205080304" pitchFamily="18"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明朝" panose="02020600040205080304" pitchFamily="18"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6600"/>
    <a:srgbClr val="FF0000"/>
    <a:srgbClr val="00CC00"/>
    <a:srgbClr val="FF9933"/>
    <a:srgbClr val="99FF33"/>
    <a:srgbClr val="FFFF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69580" autoAdjust="0"/>
  </p:normalViewPr>
  <p:slideViewPr>
    <p:cSldViewPr>
      <p:cViewPr varScale="1">
        <p:scale>
          <a:sx n="75" d="100"/>
          <a:sy n="75" d="100"/>
        </p:scale>
        <p:origin x="26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944" y="-10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AFE066E4-B017-4762-96D4-4C59C81902F7}"/>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t" anchorCtr="0" compatLnSpc="1">
            <a:prstTxWarp prst="textNoShape">
              <a:avLst/>
            </a:prstTxWarp>
          </a:bodyPr>
          <a:lstStyle>
            <a:lvl1pP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113667" name="Rectangle 3">
            <a:extLst>
              <a:ext uri="{FF2B5EF4-FFF2-40B4-BE49-F238E27FC236}">
                <a16:creationId xmlns:a16="http://schemas.microsoft.com/office/drawing/2014/main" id="{DB81BD46-8E6F-4D81-8968-B2844C87FEF2}"/>
              </a:ext>
            </a:extLst>
          </p:cNvPr>
          <p:cNvSpPr>
            <a:spLocks noGrp="1" noChangeArrowheads="1"/>
          </p:cNvSpPr>
          <p:nvPr>
            <p:ph type="dt" sz="quarter" idx="1"/>
          </p:nvPr>
        </p:nvSpPr>
        <p:spPr bwMode="auto">
          <a:xfrm>
            <a:off x="4022725"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t" anchorCtr="0" compatLnSpc="1">
            <a:prstTxWarp prst="textNoShape">
              <a:avLst/>
            </a:prstTxWarp>
          </a:bodyPr>
          <a:lstStyle>
            <a:lvl1pPr algn="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113668" name="Rectangle 4">
            <a:extLst>
              <a:ext uri="{FF2B5EF4-FFF2-40B4-BE49-F238E27FC236}">
                <a16:creationId xmlns:a16="http://schemas.microsoft.com/office/drawing/2014/main" id="{FADFD5A3-806E-4D0E-B965-60C9E9442E46}"/>
              </a:ext>
            </a:extLst>
          </p:cNvPr>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b" anchorCtr="0" compatLnSpc="1">
            <a:prstTxWarp prst="textNoShape">
              <a:avLst/>
            </a:prstTxWarp>
          </a:bodyPr>
          <a:lstStyle>
            <a:lvl1pP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113669" name="Rectangle 5">
            <a:extLst>
              <a:ext uri="{FF2B5EF4-FFF2-40B4-BE49-F238E27FC236}">
                <a16:creationId xmlns:a16="http://schemas.microsoft.com/office/drawing/2014/main" id="{AD67E68E-8648-40EA-A026-56FE26FEA192}"/>
              </a:ext>
            </a:extLst>
          </p:cNvPr>
          <p:cNvSpPr>
            <a:spLocks noGrp="1" noChangeArrowheads="1"/>
          </p:cNvSpPr>
          <p:nvPr>
            <p:ph type="sldNum" sz="quarter" idx="3"/>
          </p:nvPr>
        </p:nvSpPr>
        <p:spPr bwMode="auto">
          <a:xfrm>
            <a:off x="4022725" y="972185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b" anchorCtr="0" compatLnSpc="1">
            <a:prstTxWarp prst="textNoShape">
              <a:avLst/>
            </a:prstTxWarp>
          </a:bodyPr>
          <a:lstStyle>
            <a:lvl1pPr algn="r" defTabSz="956084" eaLnBrk="1" hangingPunct="1">
              <a:defRPr sz="1300">
                <a:latin typeface="Times New Roman" panose="02020603050405020304" pitchFamily="18" charset="0"/>
                <a:ea typeface="ＭＳ Ｐゴシック" panose="020B0600070205080204" pitchFamily="50" charset="-128"/>
              </a:defRPr>
            </a:lvl1pPr>
          </a:lstStyle>
          <a:p>
            <a:pPr>
              <a:defRPr/>
            </a:pPr>
            <a:fld id="{67350C93-ABAA-4051-90D8-D81C26665D7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3E0F840-D892-42FA-B8D9-70D0867E2A56}"/>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t" anchorCtr="0" compatLnSpc="1">
            <a:prstTxWarp prst="textNoShape">
              <a:avLst/>
            </a:prstTxWarp>
          </a:bodyPr>
          <a:lstStyle>
            <a:lvl1pP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2531" name="Rectangle 3">
            <a:extLst>
              <a:ext uri="{FF2B5EF4-FFF2-40B4-BE49-F238E27FC236}">
                <a16:creationId xmlns:a16="http://schemas.microsoft.com/office/drawing/2014/main" id="{4D98BB18-9D4C-406A-981D-7CBDFB81C082}"/>
              </a:ext>
            </a:extLst>
          </p:cNvPr>
          <p:cNvSpPr>
            <a:spLocks noGrp="1" noChangeArrowheads="1"/>
          </p:cNvSpPr>
          <p:nvPr>
            <p:ph type="dt" idx="1"/>
          </p:nvPr>
        </p:nvSpPr>
        <p:spPr bwMode="auto">
          <a:xfrm>
            <a:off x="4022725"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t" anchorCtr="0" compatLnSpc="1">
            <a:prstTxWarp prst="textNoShape">
              <a:avLst/>
            </a:prstTxWarp>
          </a:bodyPr>
          <a:lstStyle>
            <a:lvl1pPr algn="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54C5498D-490B-49CB-9144-BCD2C845EFD3}"/>
              </a:ext>
            </a:extLst>
          </p:cNvPr>
          <p:cNvSpPr>
            <a:spLocks noRot="1" noChangeArrowheads="1" noTextEdit="1"/>
          </p:cNvSpPr>
          <p:nvPr>
            <p:ph type="sldImg" idx="2"/>
          </p:nvPr>
        </p:nvSpPr>
        <p:spPr bwMode="auto">
          <a:xfrm>
            <a:off x="990600" y="768350"/>
            <a:ext cx="5119688"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a:extLst>
              <a:ext uri="{FF2B5EF4-FFF2-40B4-BE49-F238E27FC236}">
                <a16:creationId xmlns:a16="http://schemas.microsoft.com/office/drawing/2014/main" id="{E6120095-4239-4D16-8FEE-B08C98F09C64}"/>
              </a:ext>
            </a:extLst>
          </p:cNvPr>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2534" name="Rectangle 6">
            <a:extLst>
              <a:ext uri="{FF2B5EF4-FFF2-40B4-BE49-F238E27FC236}">
                <a16:creationId xmlns:a16="http://schemas.microsoft.com/office/drawing/2014/main" id="{C3B25BAF-CBF0-4366-AF8D-E8E10F8FD200}"/>
              </a:ext>
            </a:extLst>
          </p:cNvPr>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b" anchorCtr="0" compatLnSpc="1">
            <a:prstTxWarp prst="textNoShape">
              <a:avLst/>
            </a:prstTxWarp>
          </a:bodyPr>
          <a:lstStyle>
            <a:lvl1pPr defTabSz="956084"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2535" name="Rectangle 7">
            <a:extLst>
              <a:ext uri="{FF2B5EF4-FFF2-40B4-BE49-F238E27FC236}">
                <a16:creationId xmlns:a16="http://schemas.microsoft.com/office/drawing/2014/main" id="{F04DA8C8-620E-4A10-B520-2EAB281C94D1}"/>
              </a:ext>
            </a:extLst>
          </p:cNvPr>
          <p:cNvSpPr>
            <a:spLocks noGrp="1" noChangeArrowheads="1"/>
          </p:cNvSpPr>
          <p:nvPr>
            <p:ph type="sldNum" sz="quarter" idx="5"/>
          </p:nvPr>
        </p:nvSpPr>
        <p:spPr bwMode="auto">
          <a:xfrm>
            <a:off x="4022725" y="972185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5" rIns="95568" bIns="47785" numCol="1" anchor="b" anchorCtr="0" compatLnSpc="1">
            <a:prstTxWarp prst="textNoShape">
              <a:avLst/>
            </a:prstTxWarp>
          </a:bodyPr>
          <a:lstStyle>
            <a:lvl1pPr algn="r" defTabSz="956084" eaLnBrk="1" hangingPunct="1">
              <a:defRPr sz="1300">
                <a:latin typeface="Times New Roman" panose="02020603050405020304" pitchFamily="18" charset="0"/>
                <a:ea typeface="ＭＳ Ｐゴシック" panose="020B0600070205080204" pitchFamily="50" charset="-128"/>
              </a:defRPr>
            </a:lvl1pPr>
          </a:lstStyle>
          <a:p>
            <a:pPr>
              <a:defRPr/>
            </a:pPr>
            <a:fld id="{5FF227A7-A4D7-4E4D-89FE-F5C61CF9C2E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8C0F73F5-BC36-4BD9-9D26-337E01E0523A}"/>
              </a:ext>
            </a:extLst>
          </p:cNvPr>
          <p:cNvSpPr>
            <a:spLocks noGrp="1" noChangeArrowheads="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66763" indent="-292100" defTabSz="954088">
              <a:defRPr kumimoji="1">
                <a:solidFill>
                  <a:schemeClr val="tx1"/>
                </a:solidFill>
                <a:latin typeface="Arial" panose="020B0604020202020204" pitchFamily="34" charset="0"/>
                <a:ea typeface="ＭＳ Ｐ明朝" panose="02020600040205080304" pitchFamily="18" charset="-128"/>
              </a:defRPr>
            </a:lvl2pPr>
            <a:lvl3pPr marL="1181100" indent="-233363" defTabSz="954088">
              <a:defRPr kumimoji="1">
                <a:solidFill>
                  <a:schemeClr val="tx1"/>
                </a:solidFill>
                <a:latin typeface="Arial" panose="020B0604020202020204" pitchFamily="34" charset="0"/>
                <a:ea typeface="ＭＳ Ｐ明朝" panose="02020600040205080304" pitchFamily="18" charset="-128"/>
              </a:defRPr>
            </a:lvl3pPr>
            <a:lvl4pPr marL="1652588" indent="-233363" defTabSz="954088">
              <a:defRPr kumimoji="1">
                <a:solidFill>
                  <a:schemeClr val="tx1"/>
                </a:solidFill>
                <a:latin typeface="Arial" panose="020B0604020202020204" pitchFamily="34" charset="0"/>
                <a:ea typeface="ＭＳ Ｐ明朝" panose="02020600040205080304" pitchFamily="18" charset="-128"/>
              </a:defRPr>
            </a:lvl4pPr>
            <a:lvl5pPr marL="2125663" indent="-233363" defTabSz="954088">
              <a:defRPr kumimoji="1">
                <a:solidFill>
                  <a:schemeClr val="tx1"/>
                </a:solidFill>
                <a:latin typeface="Arial" panose="020B0604020202020204" pitchFamily="34" charset="0"/>
                <a:ea typeface="ＭＳ Ｐ明朝" panose="02020600040205080304" pitchFamily="18" charset="-128"/>
              </a:defRPr>
            </a:lvl5pPr>
            <a:lvl6pPr marL="25828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400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4972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544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C45A5D42-2668-4A90-8963-07853BBF5E7A}" type="slidenum">
              <a:rPr lang="en-US" altLang="ja-JP" smtClean="0">
                <a:latin typeface="Times New Roman" panose="02020603050405020304" pitchFamily="18" charset="0"/>
                <a:ea typeface="ＭＳ Ｐゴシック" panose="020B0600070205080204" pitchFamily="50" charset="-128"/>
              </a:rPr>
              <a:pPr/>
              <a:t>1</a:t>
            </a:fld>
            <a:endParaRPr lang="en-US" altLang="ja-JP">
              <a:latin typeface="Times New Roman" panose="02020603050405020304" pitchFamily="18" charset="0"/>
              <a:ea typeface="ＭＳ Ｐゴシック" panose="020B0600070205080204" pitchFamily="50" charset="-128"/>
            </a:endParaRPr>
          </a:p>
        </p:txBody>
      </p:sp>
      <p:sp>
        <p:nvSpPr>
          <p:cNvPr id="5123" name="Rectangle 2">
            <a:extLst>
              <a:ext uri="{FF2B5EF4-FFF2-40B4-BE49-F238E27FC236}">
                <a16:creationId xmlns:a16="http://schemas.microsoft.com/office/drawing/2014/main" id="{4F83CC9B-745D-48D4-BDDD-BE367F522F11}"/>
              </a:ext>
            </a:extLst>
          </p:cNvPr>
          <p:cNvSpPr>
            <a:spLocks noRot="1" noChangeArrowheads="1" noTextEdit="1"/>
          </p:cNvSpPr>
          <p:nvPr>
            <p:ph type="sldImg"/>
          </p:nvPr>
        </p:nvSpPr>
        <p:spPr>
          <a:ln/>
        </p:spPr>
      </p:sp>
      <p:sp>
        <p:nvSpPr>
          <p:cNvPr id="5124" name="Rectangle 3">
            <a:extLst>
              <a:ext uri="{FF2B5EF4-FFF2-40B4-BE49-F238E27FC236}">
                <a16:creationId xmlns:a16="http://schemas.microsoft.com/office/drawing/2014/main" id="{3C44EEBD-9E2C-4FB2-AD39-D6F0CBAE8D3E}"/>
              </a:ext>
            </a:extLst>
          </p:cNvPr>
          <p:cNvSpPr>
            <a:spLocks noGrp="1" noChangeArrowheads="1"/>
          </p:cNvSpPr>
          <p:nvPr>
            <p:ph type="body" idx="1"/>
          </p:nvPr>
        </p:nvSpPr>
        <p:spPr>
          <a:noFill/>
        </p:spPr>
        <p:txBody>
          <a:bodyPr/>
          <a:lstStyle/>
          <a:p>
            <a:pPr eaLnBrk="1" hangingPunct="1"/>
            <a:endParaRPr lang="en-US" altLang="ja-JP"/>
          </a:p>
          <a:p>
            <a:pPr eaLnBrk="1" hangingPunct="1"/>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CE930468-FD6A-421B-A102-1CDF4F8EDF07}"/>
              </a:ext>
            </a:extLst>
          </p:cNvPr>
          <p:cNvSpPr>
            <a:spLocks noGrp="1" noRot="1" noChangeAspect="1" noTextEdit="1"/>
          </p:cNvSpPr>
          <p:nvPr>
            <p:ph type="sldImg"/>
          </p:nvPr>
        </p:nvSpPr>
        <p:spPr>
          <a:ln/>
        </p:spPr>
      </p:sp>
      <p:sp>
        <p:nvSpPr>
          <p:cNvPr id="23555" name="ノート プレースホルダー 2">
            <a:extLst>
              <a:ext uri="{FF2B5EF4-FFF2-40B4-BE49-F238E27FC236}">
                <a16:creationId xmlns:a16="http://schemas.microsoft.com/office/drawing/2014/main" id="{5711C30C-8040-44F9-8628-61361FC6AD2B}"/>
              </a:ext>
            </a:extLst>
          </p:cNvPr>
          <p:cNvSpPr>
            <a:spLocks noGrp="1"/>
          </p:cNvSpPr>
          <p:nvPr>
            <p:ph type="body" idx="1"/>
          </p:nvPr>
        </p:nvSpPr>
        <p:spPr>
          <a:noFill/>
        </p:spPr>
        <p:txBody>
          <a:bodyPr/>
          <a:lstStyle/>
          <a:p>
            <a:endParaRPr lang="ja-JP" altLang="en-US"/>
          </a:p>
        </p:txBody>
      </p:sp>
      <p:sp>
        <p:nvSpPr>
          <p:cNvPr id="23556" name="スライド番号プレースホルダー 3">
            <a:extLst>
              <a:ext uri="{FF2B5EF4-FFF2-40B4-BE49-F238E27FC236}">
                <a16:creationId xmlns:a16="http://schemas.microsoft.com/office/drawing/2014/main" id="{554372B0-9D2F-411F-8310-F15FCF73E857}"/>
              </a:ext>
            </a:extLst>
          </p:cNvPr>
          <p:cNvSpPr>
            <a:spLocks noGrp="1"/>
          </p:cNvSpPr>
          <p:nvPr>
            <p:ph type="sldNum" sz="quarter" idx="5"/>
          </p:nvPr>
        </p:nvSpPr>
        <p:spPr>
          <a:noFill/>
        </p:spPr>
        <p:txBody>
          <a:bodyPr/>
          <a:lstStyle>
            <a:lvl1pPr defTabSz="995363">
              <a:defRPr kumimoji="1">
                <a:solidFill>
                  <a:schemeClr val="tx1"/>
                </a:solidFill>
                <a:latin typeface="Arial" panose="020B0604020202020204" pitchFamily="34" charset="0"/>
                <a:ea typeface="ＭＳ Ｐ明朝" panose="02020600040205080304" pitchFamily="18" charset="-128"/>
              </a:defRPr>
            </a:lvl1pPr>
            <a:lvl2pPr marL="806450" indent="-307975" defTabSz="995363">
              <a:defRPr kumimoji="1">
                <a:solidFill>
                  <a:schemeClr val="tx1"/>
                </a:solidFill>
                <a:latin typeface="Arial" panose="020B0604020202020204" pitchFamily="34" charset="0"/>
                <a:ea typeface="ＭＳ Ｐ明朝" panose="02020600040205080304" pitchFamily="18" charset="-128"/>
              </a:defRPr>
            </a:lvl2pPr>
            <a:lvl3pPr marL="1241425" indent="-246063" defTabSz="995363">
              <a:defRPr kumimoji="1">
                <a:solidFill>
                  <a:schemeClr val="tx1"/>
                </a:solidFill>
                <a:latin typeface="Arial" panose="020B0604020202020204" pitchFamily="34" charset="0"/>
                <a:ea typeface="ＭＳ Ｐ明朝" panose="02020600040205080304" pitchFamily="18" charset="-128"/>
              </a:defRPr>
            </a:lvl3pPr>
            <a:lvl4pPr marL="1738313" indent="-246063" defTabSz="995363">
              <a:defRPr kumimoji="1">
                <a:solidFill>
                  <a:schemeClr val="tx1"/>
                </a:solidFill>
                <a:latin typeface="Arial" panose="020B0604020202020204" pitchFamily="34" charset="0"/>
                <a:ea typeface="ＭＳ Ｐ明朝" panose="02020600040205080304" pitchFamily="18" charset="-128"/>
              </a:defRPr>
            </a:lvl4pPr>
            <a:lvl5pPr marL="2235200" indent="-246063" defTabSz="995363">
              <a:defRPr kumimoji="1">
                <a:solidFill>
                  <a:schemeClr val="tx1"/>
                </a:solidFill>
                <a:latin typeface="Arial" panose="020B0604020202020204" pitchFamily="34" charset="0"/>
                <a:ea typeface="ＭＳ Ｐ明朝" panose="02020600040205080304" pitchFamily="18" charset="-128"/>
              </a:defRPr>
            </a:lvl5pPr>
            <a:lvl6pPr marL="26924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1496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6068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40640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90D2A265-69CE-4AF7-8D7C-AFC0439EAFE3}" type="slidenum">
              <a:rPr lang="en-US" altLang="ja-JP" smtClean="0">
                <a:latin typeface="Times New Roman" panose="02020603050405020304" pitchFamily="18" charset="0"/>
                <a:ea typeface="ＭＳ Ｐゴシック" panose="020B0600070205080204" pitchFamily="50" charset="-128"/>
              </a:rPr>
              <a:pPr/>
              <a:t>10</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3EF48070-61F9-457B-B550-A8189EA75047}"/>
              </a:ext>
            </a:extLst>
          </p:cNvPr>
          <p:cNvSpPr>
            <a:spLocks noGrp="1" noRot="1" noChangeAspect="1" noTextEdit="1"/>
          </p:cNvSpPr>
          <p:nvPr>
            <p:ph type="sldImg"/>
          </p:nvPr>
        </p:nvSpPr>
        <p:spPr>
          <a:ln/>
        </p:spPr>
      </p:sp>
      <p:sp>
        <p:nvSpPr>
          <p:cNvPr id="25603" name="ノート プレースホルダー 2">
            <a:extLst>
              <a:ext uri="{FF2B5EF4-FFF2-40B4-BE49-F238E27FC236}">
                <a16:creationId xmlns:a16="http://schemas.microsoft.com/office/drawing/2014/main" id="{B80F7768-1B19-471E-BAF0-E6FC43C36284}"/>
              </a:ext>
            </a:extLst>
          </p:cNvPr>
          <p:cNvSpPr>
            <a:spLocks noGrp="1"/>
          </p:cNvSpPr>
          <p:nvPr>
            <p:ph type="body" idx="1"/>
          </p:nvPr>
        </p:nvSpPr>
        <p:spPr>
          <a:noFill/>
        </p:spPr>
        <p:txBody>
          <a:bodyPr/>
          <a:lstStyle/>
          <a:p>
            <a:endParaRPr lang="ja-JP" altLang="en-US"/>
          </a:p>
        </p:txBody>
      </p:sp>
      <p:sp>
        <p:nvSpPr>
          <p:cNvPr id="25604" name="スライド番号プレースホルダー 3">
            <a:extLst>
              <a:ext uri="{FF2B5EF4-FFF2-40B4-BE49-F238E27FC236}">
                <a16:creationId xmlns:a16="http://schemas.microsoft.com/office/drawing/2014/main" id="{5AA0773F-5326-42A1-AA6D-C4BCD96995EE}"/>
              </a:ext>
            </a:extLst>
          </p:cNvPr>
          <p:cNvSpPr>
            <a:spLocks noGrp="1"/>
          </p:cNvSpPr>
          <p:nvPr>
            <p:ph type="sldNum" sz="quarter" idx="5"/>
          </p:nvPr>
        </p:nvSpPr>
        <p:spPr>
          <a:noFill/>
        </p:spPr>
        <p:txBody>
          <a:bodyPr/>
          <a:lstStyle>
            <a:lvl1pPr defTabSz="995363">
              <a:defRPr kumimoji="1">
                <a:solidFill>
                  <a:schemeClr val="tx1"/>
                </a:solidFill>
                <a:latin typeface="Arial" panose="020B0604020202020204" pitchFamily="34" charset="0"/>
                <a:ea typeface="ＭＳ Ｐ明朝" panose="02020600040205080304" pitchFamily="18" charset="-128"/>
              </a:defRPr>
            </a:lvl1pPr>
            <a:lvl2pPr marL="806450" indent="-307975" defTabSz="995363">
              <a:defRPr kumimoji="1">
                <a:solidFill>
                  <a:schemeClr val="tx1"/>
                </a:solidFill>
                <a:latin typeface="Arial" panose="020B0604020202020204" pitchFamily="34" charset="0"/>
                <a:ea typeface="ＭＳ Ｐ明朝" panose="02020600040205080304" pitchFamily="18" charset="-128"/>
              </a:defRPr>
            </a:lvl2pPr>
            <a:lvl3pPr marL="1241425" indent="-246063" defTabSz="995363">
              <a:defRPr kumimoji="1">
                <a:solidFill>
                  <a:schemeClr val="tx1"/>
                </a:solidFill>
                <a:latin typeface="Arial" panose="020B0604020202020204" pitchFamily="34" charset="0"/>
                <a:ea typeface="ＭＳ Ｐ明朝" panose="02020600040205080304" pitchFamily="18" charset="-128"/>
              </a:defRPr>
            </a:lvl3pPr>
            <a:lvl4pPr marL="1738313" indent="-246063" defTabSz="995363">
              <a:defRPr kumimoji="1">
                <a:solidFill>
                  <a:schemeClr val="tx1"/>
                </a:solidFill>
                <a:latin typeface="Arial" panose="020B0604020202020204" pitchFamily="34" charset="0"/>
                <a:ea typeface="ＭＳ Ｐ明朝" panose="02020600040205080304" pitchFamily="18" charset="-128"/>
              </a:defRPr>
            </a:lvl4pPr>
            <a:lvl5pPr marL="2235200" indent="-246063" defTabSz="995363">
              <a:defRPr kumimoji="1">
                <a:solidFill>
                  <a:schemeClr val="tx1"/>
                </a:solidFill>
                <a:latin typeface="Arial" panose="020B0604020202020204" pitchFamily="34" charset="0"/>
                <a:ea typeface="ＭＳ Ｐ明朝" panose="02020600040205080304" pitchFamily="18" charset="-128"/>
              </a:defRPr>
            </a:lvl5pPr>
            <a:lvl6pPr marL="26924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1496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6068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40640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22889213-123C-42C3-9DC2-6DD99E71F316}" type="slidenum">
              <a:rPr lang="en-US" altLang="ja-JP" smtClean="0">
                <a:latin typeface="Times New Roman" panose="02020603050405020304" pitchFamily="18" charset="0"/>
                <a:ea typeface="ＭＳ Ｐゴシック" panose="020B0600070205080204" pitchFamily="50" charset="-128"/>
              </a:rPr>
              <a:pPr/>
              <a:t>11</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ED1FD32F-B366-4C2C-A5D1-7F5E75A0ADD0}"/>
              </a:ext>
            </a:extLst>
          </p:cNvPr>
          <p:cNvSpPr>
            <a:spLocks noGrp="1" noRot="1" noChangeAspect="1" noTextEdit="1"/>
          </p:cNvSpPr>
          <p:nvPr>
            <p:ph type="sldImg"/>
          </p:nvPr>
        </p:nvSpPr>
        <p:spPr>
          <a:ln/>
        </p:spPr>
      </p:sp>
      <p:sp>
        <p:nvSpPr>
          <p:cNvPr id="27651" name="ノート プレースホルダー 2">
            <a:extLst>
              <a:ext uri="{FF2B5EF4-FFF2-40B4-BE49-F238E27FC236}">
                <a16:creationId xmlns:a16="http://schemas.microsoft.com/office/drawing/2014/main" id="{9C2966FD-AB40-4DB3-A6A7-66D7A1131369}"/>
              </a:ext>
            </a:extLst>
          </p:cNvPr>
          <p:cNvSpPr>
            <a:spLocks noGrp="1"/>
          </p:cNvSpPr>
          <p:nvPr>
            <p:ph type="body" idx="1"/>
          </p:nvPr>
        </p:nvSpPr>
        <p:spPr>
          <a:noFill/>
        </p:spPr>
        <p:txBody>
          <a:bodyPr/>
          <a:lstStyle/>
          <a:p>
            <a:endParaRPr lang="ja-JP" altLang="en-US"/>
          </a:p>
        </p:txBody>
      </p:sp>
      <p:sp>
        <p:nvSpPr>
          <p:cNvPr id="27652" name="スライド番号プレースホルダー 3">
            <a:extLst>
              <a:ext uri="{FF2B5EF4-FFF2-40B4-BE49-F238E27FC236}">
                <a16:creationId xmlns:a16="http://schemas.microsoft.com/office/drawing/2014/main" id="{74BEBAAA-C28F-4D2A-A83A-AC3D2C778ACE}"/>
              </a:ext>
            </a:extLst>
          </p:cNvPr>
          <p:cNvSpPr>
            <a:spLocks noGrp="1"/>
          </p:cNvSpPr>
          <p:nvPr>
            <p:ph type="sldNum" sz="quarter" idx="5"/>
          </p:nvPr>
        </p:nvSpPr>
        <p:spPr>
          <a:noFill/>
        </p:spPr>
        <p:txBody>
          <a:bodyPr/>
          <a:lstStyle>
            <a:lvl1pPr defTabSz="995363">
              <a:defRPr kumimoji="1">
                <a:solidFill>
                  <a:schemeClr val="tx1"/>
                </a:solidFill>
                <a:latin typeface="Arial" panose="020B0604020202020204" pitchFamily="34" charset="0"/>
                <a:ea typeface="ＭＳ Ｐ明朝" panose="02020600040205080304" pitchFamily="18" charset="-128"/>
              </a:defRPr>
            </a:lvl1pPr>
            <a:lvl2pPr marL="806450" indent="-307975" defTabSz="995363">
              <a:defRPr kumimoji="1">
                <a:solidFill>
                  <a:schemeClr val="tx1"/>
                </a:solidFill>
                <a:latin typeface="Arial" panose="020B0604020202020204" pitchFamily="34" charset="0"/>
                <a:ea typeface="ＭＳ Ｐ明朝" panose="02020600040205080304" pitchFamily="18" charset="-128"/>
              </a:defRPr>
            </a:lvl2pPr>
            <a:lvl3pPr marL="1241425" indent="-246063" defTabSz="995363">
              <a:defRPr kumimoji="1">
                <a:solidFill>
                  <a:schemeClr val="tx1"/>
                </a:solidFill>
                <a:latin typeface="Arial" panose="020B0604020202020204" pitchFamily="34" charset="0"/>
                <a:ea typeface="ＭＳ Ｐ明朝" panose="02020600040205080304" pitchFamily="18" charset="-128"/>
              </a:defRPr>
            </a:lvl3pPr>
            <a:lvl4pPr marL="1738313" indent="-246063" defTabSz="995363">
              <a:defRPr kumimoji="1">
                <a:solidFill>
                  <a:schemeClr val="tx1"/>
                </a:solidFill>
                <a:latin typeface="Arial" panose="020B0604020202020204" pitchFamily="34" charset="0"/>
                <a:ea typeface="ＭＳ Ｐ明朝" panose="02020600040205080304" pitchFamily="18" charset="-128"/>
              </a:defRPr>
            </a:lvl4pPr>
            <a:lvl5pPr marL="2235200" indent="-246063" defTabSz="995363">
              <a:defRPr kumimoji="1">
                <a:solidFill>
                  <a:schemeClr val="tx1"/>
                </a:solidFill>
                <a:latin typeface="Arial" panose="020B0604020202020204" pitchFamily="34" charset="0"/>
                <a:ea typeface="ＭＳ Ｐ明朝" panose="02020600040205080304" pitchFamily="18" charset="-128"/>
              </a:defRPr>
            </a:lvl5pPr>
            <a:lvl6pPr marL="26924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1496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6068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4064000" indent="-246063"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54F2466E-B4FA-4B0C-BC8F-19F4CCBE9877}" type="slidenum">
              <a:rPr lang="en-US" altLang="ja-JP" smtClean="0">
                <a:latin typeface="Times New Roman" panose="02020603050405020304" pitchFamily="18" charset="0"/>
                <a:ea typeface="ＭＳ Ｐゴシック" panose="020B0600070205080204" pitchFamily="50" charset="-128"/>
              </a:rPr>
              <a:pPr/>
              <a:t>12</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2A0F7992-D009-43CA-B107-9AC0C3FC43BD}"/>
              </a:ext>
            </a:extLst>
          </p:cNvPr>
          <p:cNvSpPr>
            <a:spLocks noGrp="1" noChangeArrowheads="1"/>
          </p:cNvSpPr>
          <p:nvPr>
            <p:ph type="sldNum" sz="quarter" idx="5"/>
          </p:nvPr>
        </p:nvSpPr>
        <p:spPr>
          <a:noFill/>
        </p:spPr>
        <p:txBody>
          <a:bodyPr/>
          <a:lstStyle>
            <a:lvl1pPr defTabSz="995363">
              <a:defRPr kumimoji="1">
                <a:solidFill>
                  <a:schemeClr val="tx1"/>
                </a:solidFill>
                <a:latin typeface="Arial" panose="020B0604020202020204" pitchFamily="34" charset="0"/>
                <a:ea typeface="ＭＳ Ｐ明朝" panose="02020600040205080304" pitchFamily="18" charset="-128"/>
              </a:defRPr>
            </a:lvl1pPr>
            <a:lvl2pPr marL="800100" indent="-304800" defTabSz="995363">
              <a:defRPr kumimoji="1">
                <a:solidFill>
                  <a:schemeClr val="tx1"/>
                </a:solidFill>
                <a:latin typeface="Arial" panose="020B0604020202020204" pitchFamily="34" charset="0"/>
                <a:ea typeface="ＭＳ Ｐ明朝" panose="02020600040205080304" pitchFamily="18" charset="-128"/>
              </a:defRPr>
            </a:lvl2pPr>
            <a:lvl3pPr marL="1231900" indent="-242888" defTabSz="995363">
              <a:defRPr kumimoji="1">
                <a:solidFill>
                  <a:schemeClr val="tx1"/>
                </a:solidFill>
                <a:latin typeface="Arial" panose="020B0604020202020204" pitchFamily="34" charset="0"/>
                <a:ea typeface="ＭＳ Ｐ明朝" panose="02020600040205080304" pitchFamily="18" charset="-128"/>
              </a:defRPr>
            </a:lvl3pPr>
            <a:lvl4pPr marL="1724025" indent="-242888" defTabSz="995363">
              <a:defRPr kumimoji="1">
                <a:solidFill>
                  <a:schemeClr val="tx1"/>
                </a:solidFill>
                <a:latin typeface="Arial" panose="020B0604020202020204" pitchFamily="34" charset="0"/>
                <a:ea typeface="ＭＳ Ｐ明朝" panose="02020600040205080304" pitchFamily="18" charset="-128"/>
              </a:defRPr>
            </a:lvl4pPr>
            <a:lvl5pPr marL="2219325" indent="-242888" defTabSz="995363">
              <a:defRPr kumimoji="1">
                <a:solidFill>
                  <a:schemeClr val="tx1"/>
                </a:solidFill>
                <a:latin typeface="Arial" panose="020B0604020202020204" pitchFamily="34" charset="0"/>
                <a:ea typeface="ＭＳ Ｐ明朝" panose="02020600040205080304" pitchFamily="18" charset="-128"/>
              </a:defRPr>
            </a:lvl5pPr>
            <a:lvl6pPr marL="26765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1337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909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40481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2323E750-844E-4F9F-B4B3-913D51CE20F8}" type="slidenum">
              <a:rPr lang="en-US" altLang="ja-JP" smtClean="0">
                <a:latin typeface="Times New Roman" panose="02020603050405020304" pitchFamily="18" charset="0"/>
                <a:ea typeface="ＭＳ Ｐゴシック" panose="020B0600070205080204" pitchFamily="50" charset="-128"/>
              </a:rPr>
              <a:pPr/>
              <a:t>13</a:t>
            </a:fld>
            <a:endParaRPr lang="en-US" altLang="ja-JP">
              <a:latin typeface="Times New Roman" panose="02020603050405020304" pitchFamily="18" charset="0"/>
              <a:ea typeface="ＭＳ Ｐゴシック" panose="020B0600070205080204" pitchFamily="50" charset="-128"/>
            </a:endParaRPr>
          </a:p>
        </p:txBody>
      </p:sp>
      <p:sp>
        <p:nvSpPr>
          <p:cNvPr id="29699" name="Rectangle 2">
            <a:extLst>
              <a:ext uri="{FF2B5EF4-FFF2-40B4-BE49-F238E27FC236}">
                <a16:creationId xmlns:a16="http://schemas.microsoft.com/office/drawing/2014/main" id="{FE80D1E7-AD41-4018-A39E-4F37E8D75D38}"/>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994D1AF7-2164-4317-A64D-73EC0480D16B}"/>
              </a:ext>
            </a:extLst>
          </p:cNvPr>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388A0DDB-D9D0-4E91-8F2E-2E104A99D70B}"/>
              </a:ext>
            </a:extLst>
          </p:cNvPr>
          <p:cNvSpPr>
            <a:spLocks noGrp="1" noRot="1" noChangeAspect="1" noTextEdit="1"/>
          </p:cNvSpPr>
          <p:nvPr>
            <p:ph type="sldImg"/>
          </p:nvPr>
        </p:nvSpPr>
        <p:spPr>
          <a:ln/>
        </p:spPr>
      </p:sp>
      <p:sp>
        <p:nvSpPr>
          <p:cNvPr id="7171" name="ノート プレースホルダー 2">
            <a:extLst>
              <a:ext uri="{FF2B5EF4-FFF2-40B4-BE49-F238E27FC236}">
                <a16:creationId xmlns:a16="http://schemas.microsoft.com/office/drawing/2014/main" id="{B4648637-258F-4C82-8039-21BDB8C9AE95}"/>
              </a:ext>
            </a:extLst>
          </p:cNvPr>
          <p:cNvSpPr>
            <a:spLocks noGrp="1"/>
          </p:cNvSpPr>
          <p:nvPr>
            <p:ph type="body" idx="1"/>
          </p:nvPr>
        </p:nvSpPr>
        <p:spPr>
          <a:noFill/>
        </p:spPr>
        <p:txBody>
          <a:bodyPr/>
          <a:lstStyle/>
          <a:p>
            <a:endParaRPr lang="ja-JP" altLang="en-US"/>
          </a:p>
        </p:txBody>
      </p:sp>
      <p:sp>
        <p:nvSpPr>
          <p:cNvPr id="7172" name="スライド番号プレースホルダー 3">
            <a:extLst>
              <a:ext uri="{FF2B5EF4-FFF2-40B4-BE49-F238E27FC236}">
                <a16:creationId xmlns:a16="http://schemas.microsoft.com/office/drawing/2014/main" id="{78A23F7B-C9B3-46ED-BE00-24C46B4E45C1}"/>
              </a:ext>
            </a:extLst>
          </p:cNvPr>
          <p:cNvSpPr>
            <a:spLocks noGrp="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73113" indent="-295275" defTabSz="954088">
              <a:defRPr kumimoji="1">
                <a:solidFill>
                  <a:schemeClr val="tx1"/>
                </a:solidFill>
                <a:latin typeface="Arial" panose="020B0604020202020204" pitchFamily="34" charset="0"/>
                <a:ea typeface="ＭＳ Ｐ明朝" panose="02020600040205080304" pitchFamily="18" charset="-128"/>
              </a:defRPr>
            </a:lvl2pPr>
            <a:lvl3pPr marL="1190625" indent="-236538" defTabSz="954088">
              <a:defRPr kumimoji="1">
                <a:solidFill>
                  <a:schemeClr val="tx1"/>
                </a:solidFill>
                <a:latin typeface="Arial" panose="020B0604020202020204" pitchFamily="34" charset="0"/>
                <a:ea typeface="ＭＳ Ｐ明朝" panose="02020600040205080304" pitchFamily="18" charset="-128"/>
              </a:defRPr>
            </a:lvl3pPr>
            <a:lvl4pPr marL="1665288" indent="-236538" defTabSz="954088">
              <a:defRPr kumimoji="1">
                <a:solidFill>
                  <a:schemeClr val="tx1"/>
                </a:solidFill>
                <a:latin typeface="Arial" panose="020B0604020202020204" pitchFamily="34" charset="0"/>
                <a:ea typeface="ＭＳ Ｐ明朝" panose="02020600040205080304" pitchFamily="18" charset="-128"/>
              </a:defRPr>
            </a:lvl4pPr>
            <a:lvl5pPr marL="2144713" indent="-236538" defTabSz="954088">
              <a:defRPr kumimoji="1">
                <a:solidFill>
                  <a:schemeClr val="tx1"/>
                </a:solidFill>
                <a:latin typeface="Arial" panose="020B0604020202020204" pitchFamily="34" charset="0"/>
                <a:ea typeface="ＭＳ Ｐ明朝" panose="02020600040205080304" pitchFamily="18" charset="-128"/>
              </a:defRPr>
            </a:lvl5pPr>
            <a:lvl6pPr marL="26019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591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163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735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0BCE6E57-C1B4-47DA-A2E4-04179E917630}" type="slidenum">
              <a:rPr lang="en-US" altLang="ja-JP" smtClean="0">
                <a:latin typeface="Times New Roman" panose="02020603050405020304" pitchFamily="18" charset="0"/>
                <a:ea typeface="ＭＳ Ｐゴシック" panose="020B0600070205080204" pitchFamily="50" charset="-128"/>
              </a:rPr>
              <a:pPr/>
              <a:t>2</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a:extLst>
              <a:ext uri="{FF2B5EF4-FFF2-40B4-BE49-F238E27FC236}">
                <a16:creationId xmlns:a16="http://schemas.microsoft.com/office/drawing/2014/main" id="{08AE28B6-0CEE-4717-B7E2-C2C1BC3035DA}"/>
              </a:ext>
            </a:extLst>
          </p:cNvPr>
          <p:cNvSpPr>
            <a:spLocks noGrp="1" noRot="1" noChangeAspect="1" noTextEdit="1"/>
          </p:cNvSpPr>
          <p:nvPr>
            <p:ph type="sldImg"/>
          </p:nvPr>
        </p:nvSpPr>
        <p:spPr>
          <a:ln/>
        </p:spPr>
      </p:sp>
      <p:sp>
        <p:nvSpPr>
          <p:cNvPr id="9219" name="ノート プレースホルダー 2">
            <a:extLst>
              <a:ext uri="{FF2B5EF4-FFF2-40B4-BE49-F238E27FC236}">
                <a16:creationId xmlns:a16="http://schemas.microsoft.com/office/drawing/2014/main" id="{92243AD2-BD55-41EF-940C-928FE48CCC80}"/>
              </a:ext>
            </a:extLst>
          </p:cNvPr>
          <p:cNvSpPr>
            <a:spLocks noGrp="1"/>
          </p:cNvSpPr>
          <p:nvPr>
            <p:ph type="body" idx="1"/>
          </p:nvPr>
        </p:nvSpPr>
        <p:spPr>
          <a:noFill/>
        </p:spPr>
        <p:txBody>
          <a:bodyPr/>
          <a:lstStyle/>
          <a:p>
            <a:endParaRPr lang="ja-JP" altLang="en-US"/>
          </a:p>
        </p:txBody>
      </p:sp>
      <p:sp>
        <p:nvSpPr>
          <p:cNvPr id="9220" name="スライド番号プレースホルダー 3">
            <a:extLst>
              <a:ext uri="{FF2B5EF4-FFF2-40B4-BE49-F238E27FC236}">
                <a16:creationId xmlns:a16="http://schemas.microsoft.com/office/drawing/2014/main" id="{D99104EE-10D2-4726-BA04-3ECB9F5EF485}"/>
              </a:ext>
            </a:extLst>
          </p:cNvPr>
          <p:cNvSpPr>
            <a:spLocks noGrp="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73113" indent="-295275" defTabSz="954088">
              <a:defRPr kumimoji="1">
                <a:solidFill>
                  <a:schemeClr val="tx1"/>
                </a:solidFill>
                <a:latin typeface="Arial" panose="020B0604020202020204" pitchFamily="34" charset="0"/>
                <a:ea typeface="ＭＳ Ｐ明朝" panose="02020600040205080304" pitchFamily="18" charset="-128"/>
              </a:defRPr>
            </a:lvl2pPr>
            <a:lvl3pPr marL="1190625" indent="-236538" defTabSz="954088">
              <a:defRPr kumimoji="1">
                <a:solidFill>
                  <a:schemeClr val="tx1"/>
                </a:solidFill>
                <a:latin typeface="Arial" panose="020B0604020202020204" pitchFamily="34" charset="0"/>
                <a:ea typeface="ＭＳ Ｐ明朝" panose="02020600040205080304" pitchFamily="18" charset="-128"/>
              </a:defRPr>
            </a:lvl3pPr>
            <a:lvl4pPr marL="1665288" indent="-236538" defTabSz="954088">
              <a:defRPr kumimoji="1">
                <a:solidFill>
                  <a:schemeClr val="tx1"/>
                </a:solidFill>
                <a:latin typeface="Arial" panose="020B0604020202020204" pitchFamily="34" charset="0"/>
                <a:ea typeface="ＭＳ Ｐ明朝" panose="02020600040205080304" pitchFamily="18" charset="-128"/>
              </a:defRPr>
            </a:lvl4pPr>
            <a:lvl5pPr marL="2144713" indent="-236538" defTabSz="954088">
              <a:defRPr kumimoji="1">
                <a:solidFill>
                  <a:schemeClr val="tx1"/>
                </a:solidFill>
                <a:latin typeface="Arial" panose="020B0604020202020204" pitchFamily="34" charset="0"/>
                <a:ea typeface="ＭＳ Ｐ明朝" panose="02020600040205080304" pitchFamily="18" charset="-128"/>
              </a:defRPr>
            </a:lvl5pPr>
            <a:lvl6pPr marL="26019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591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163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735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0E3757A1-8E02-4FDA-9AFE-4542289CBAD9}" type="slidenum">
              <a:rPr lang="en-US" altLang="ja-JP" smtClean="0">
                <a:latin typeface="Times New Roman" panose="02020603050405020304" pitchFamily="18" charset="0"/>
                <a:ea typeface="ＭＳ Ｐゴシック" panose="020B0600070205080204" pitchFamily="50" charset="-128"/>
              </a:rPr>
              <a:pPr/>
              <a:t>3</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a:extLst>
              <a:ext uri="{FF2B5EF4-FFF2-40B4-BE49-F238E27FC236}">
                <a16:creationId xmlns:a16="http://schemas.microsoft.com/office/drawing/2014/main" id="{6D9C5C22-18CB-4E55-B1BB-9F077D9683A5}"/>
              </a:ext>
            </a:extLst>
          </p:cNvPr>
          <p:cNvSpPr>
            <a:spLocks noGrp="1" noRot="1" noChangeAspect="1" noTextEdit="1"/>
          </p:cNvSpPr>
          <p:nvPr>
            <p:ph type="sldImg"/>
          </p:nvPr>
        </p:nvSpPr>
        <p:spPr>
          <a:ln/>
        </p:spPr>
      </p:sp>
      <p:sp>
        <p:nvSpPr>
          <p:cNvPr id="11267" name="ノート プレースホルダー 2">
            <a:extLst>
              <a:ext uri="{FF2B5EF4-FFF2-40B4-BE49-F238E27FC236}">
                <a16:creationId xmlns:a16="http://schemas.microsoft.com/office/drawing/2014/main" id="{EB88280D-5713-4AC6-A7AF-FA14313A90BE}"/>
              </a:ext>
            </a:extLst>
          </p:cNvPr>
          <p:cNvSpPr>
            <a:spLocks noGrp="1"/>
          </p:cNvSpPr>
          <p:nvPr>
            <p:ph type="body" idx="1"/>
          </p:nvPr>
        </p:nvSpPr>
        <p:spPr>
          <a:noFill/>
        </p:spPr>
        <p:txBody>
          <a:bodyPr/>
          <a:lstStyle/>
          <a:p>
            <a:endParaRPr lang="ja-JP" altLang="en-US"/>
          </a:p>
        </p:txBody>
      </p:sp>
      <p:sp>
        <p:nvSpPr>
          <p:cNvPr id="11268" name="スライド番号プレースホルダー 3">
            <a:extLst>
              <a:ext uri="{FF2B5EF4-FFF2-40B4-BE49-F238E27FC236}">
                <a16:creationId xmlns:a16="http://schemas.microsoft.com/office/drawing/2014/main" id="{2FDCFB8D-DB31-4848-A24D-E8A7D3850B70}"/>
              </a:ext>
            </a:extLst>
          </p:cNvPr>
          <p:cNvSpPr>
            <a:spLocks noGrp="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73113" indent="-295275" defTabSz="954088">
              <a:defRPr kumimoji="1">
                <a:solidFill>
                  <a:schemeClr val="tx1"/>
                </a:solidFill>
                <a:latin typeface="Arial" panose="020B0604020202020204" pitchFamily="34" charset="0"/>
                <a:ea typeface="ＭＳ Ｐ明朝" panose="02020600040205080304" pitchFamily="18" charset="-128"/>
              </a:defRPr>
            </a:lvl2pPr>
            <a:lvl3pPr marL="1190625" indent="-236538" defTabSz="954088">
              <a:defRPr kumimoji="1">
                <a:solidFill>
                  <a:schemeClr val="tx1"/>
                </a:solidFill>
                <a:latin typeface="Arial" panose="020B0604020202020204" pitchFamily="34" charset="0"/>
                <a:ea typeface="ＭＳ Ｐ明朝" panose="02020600040205080304" pitchFamily="18" charset="-128"/>
              </a:defRPr>
            </a:lvl3pPr>
            <a:lvl4pPr marL="1665288" indent="-236538" defTabSz="954088">
              <a:defRPr kumimoji="1">
                <a:solidFill>
                  <a:schemeClr val="tx1"/>
                </a:solidFill>
                <a:latin typeface="Arial" panose="020B0604020202020204" pitchFamily="34" charset="0"/>
                <a:ea typeface="ＭＳ Ｐ明朝" panose="02020600040205080304" pitchFamily="18" charset="-128"/>
              </a:defRPr>
            </a:lvl4pPr>
            <a:lvl5pPr marL="2144713" indent="-236538" defTabSz="954088">
              <a:defRPr kumimoji="1">
                <a:solidFill>
                  <a:schemeClr val="tx1"/>
                </a:solidFill>
                <a:latin typeface="Arial" panose="020B0604020202020204" pitchFamily="34" charset="0"/>
                <a:ea typeface="ＭＳ Ｐ明朝" panose="02020600040205080304" pitchFamily="18" charset="-128"/>
              </a:defRPr>
            </a:lvl5pPr>
            <a:lvl6pPr marL="26019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591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163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735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B8C2DD71-F9D5-403C-89EC-D58D41434981}" type="slidenum">
              <a:rPr lang="en-US" altLang="ja-JP" smtClean="0">
                <a:latin typeface="Times New Roman" panose="02020603050405020304" pitchFamily="18" charset="0"/>
                <a:ea typeface="ＭＳ Ｐゴシック" panose="020B0600070205080204" pitchFamily="50" charset="-128"/>
              </a:rPr>
              <a:pPr/>
              <a:t>4</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4FD6EDA2-3D18-4579-AA9F-AD891D23C47C}"/>
              </a:ext>
            </a:extLst>
          </p:cNvPr>
          <p:cNvSpPr>
            <a:spLocks noGrp="1" noChangeArrowheads="1"/>
          </p:cNvSpPr>
          <p:nvPr>
            <p:ph type="sldNum" sz="quarter" idx="5"/>
          </p:nvPr>
        </p:nvSpPr>
        <p:spPr>
          <a:noFill/>
        </p:spPr>
        <p:txBody>
          <a:bodyPr/>
          <a:lstStyle>
            <a:lvl1pPr defTabSz="995363">
              <a:defRPr kumimoji="1">
                <a:solidFill>
                  <a:schemeClr val="tx1"/>
                </a:solidFill>
                <a:latin typeface="Arial" panose="020B0604020202020204" pitchFamily="34" charset="0"/>
                <a:ea typeface="ＭＳ Ｐ明朝" panose="02020600040205080304" pitchFamily="18" charset="-128"/>
              </a:defRPr>
            </a:lvl1pPr>
            <a:lvl2pPr marL="800100" indent="-304800" defTabSz="995363">
              <a:defRPr kumimoji="1">
                <a:solidFill>
                  <a:schemeClr val="tx1"/>
                </a:solidFill>
                <a:latin typeface="Arial" panose="020B0604020202020204" pitchFamily="34" charset="0"/>
                <a:ea typeface="ＭＳ Ｐ明朝" panose="02020600040205080304" pitchFamily="18" charset="-128"/>
              </a:defRPr>
            </a:lvl2pPr>
            <a:lvl3pPr marL="1231900" indent="-242888" defTabSz="995363">
              <a:defRPr kumimoji="1">
                <a:solidFill>
                  <a:schemeClr val="tx1"/>
                </a:solidFill>
                <a:latin typeface="Arial" panose="020B0604020202020204" pitchFamily="34" charset="0"/>
                <a:ea typeface="ＭＳ Ｐ明朝" panose="02020600040205080304" pitchFamily="18" charset="-128"/>
              </a:defRPr>
            </a:lvl3pPr>
            <a:lvl4pPr marL="1724025" indent="-242888" defTabSz="995363">
              <a:defRPr kumimoji="1">
                <a:solidFill>
                  <a:schemeClr val="tx1"/>
                </a:solidFill>
                <a:latin typeface="Arial" panose="020B0604020202020204" pitchFamily="34" charset="0"/>
                <a:ea typeface="ＭＳ Ｐ明朝" panose="02020600040205080304" pitchFamily="18" charset="-128"/>
              </a:defRPr>
            </a:lvl4pPr>
            <a:lvl5pPr marL="2219325" indent="-242888" defTabSz="995363">
              <a:defRPr kumimoji="1">
                <a:solidFill>
                  <a:schemeClr val="tx1"/>
                </a:solidFill>
                <a:latin typeface="Arial" panose="020B0604020202020204" pitchFamily="34" charset="0"/>
                <a:ea typeface="ＭＳ Ｐ明朝" panose="02020600040205080304" pitchFamily="18" charset="-128"/>
              </a:defRPr>
            </a:lvl5pPr>
            <a:lvl6pPr marL="26765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1337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909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4048125" indent="-242888" defTabSz="995363"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F6D1586E-8AEC-4A2E-8F7A-907D40545636}" type="slidenum">
              <a:rPr lang="en-US" altLang="ja-JP" smtClean="0">
                <a:latin typeface="Times New Roman" panose="02020603050405020304" pitchFamily="18" charset="0"/>
                <a:ea typeface="ＭＳ Ｐゴシック" panose="020B0600070205080204" pitchFamily="50" charset="-128"/>
              </a:rPr>
              <a:pPr/>
              <a:t>5</a:t>
            </a:fld>
            <a:endParaRPr lang="en-US" altLang="ja-JP">
              <a:latin typeface="Times New Roman" panose="02020603050405020304" pitchFamily="18" charset="0"/>
              <a:ea typeface="ＭＳ Ｐゴシック" panose="020B0600070205080204" pitchFamily="50" charset="-128"/>
            </a:endParaRPr>
          </a:p>
        </p:txBody>
      </p:sp>
      <p:sp>
        <p:nvSpPr>
          <p:cNvPr id="13315" name="Rectangle 2">
            <a:extLst>
              <a:ext uri="{FF2B5EF4-FFF2-40B4-BE49-F238E27FC236}">
                <a16:creationId xmlns:a16="http://schemas.microsoft.com/office/drawing/2014/main" id="{153B396B-56A1-4C6A-90FF-72C65B319396}"/>
              </a:ext>
            </a:extLst>
          </p:cNvPr>
          <p:cNvSpPr>
            <a:spLocks noRot="1" noChangeArrowheads="1" noTextEdit="1"/>
          </p:cNvSpPr>
          <p:nvPr>
            <p:ph type="sldImg"/>
          </p:nvPr>
        </p:nvSpPr>
        <p:spPr>
          <a:ln/>
        </p:spPr>
      </p:sp>
      <p:sp>
        <p:nvSpPr>
          <p:cNvPr id="13316" name="Rectangle 3">
            <a:extLst>
              <a:ext uri="{FF2B5EF4-FFF2-40B4-BE49-F238E27FC236}">
                <a16:creationId xmlns:a16="http://schemas.microsoft.com/office/drawing/2014/main" id="{581F3953-FC1A-44ED-A2D0-AE350D472024}"/>
              </a:ext>
            </a:extLst>
          </p:cNvPr>
          <p:cNvSpPr>
            <a:spLocks noGrp="1" noChangeArrowheads="1"/>
          </p:cNvSpPr>
          <p:nvPr>
            <p:ph type="body" idx="1"/>
          </p:nvPr>
        </p:nvSpPr>
        <p:spPr>
          <a:noFill/>
        </p:spPr>
        <p:txBody>
          <a:bodyPr/>
          <a:lstStyle/>
          <a:p>
            <a:pPr eaLnBrk="1" hangingPunct="1"/>
            <a:fld id="{073EF37F-7B26-409C-8633-93FBF3525D3E}" type="slidenum">
              <a:rPr lang="ja-JP" altLang="en-US" smtClean="0"/>
              <a:pPr eaLnBrk="1" hangingPunct="1"/>
              <a:t>5</a:t>
            </a:fld>
            <a:fld id="{DE99217D-D183-4E70-B9D0-4F218673BF18}" type="slidenum">
              <a:rPr lang="ja-JP" altLang="en-US" smtClean="0"/>
              <a:pPr eaLnBrk="1" hangingPunct="1"/>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27B66448-B6BC-4126-90D9-1730CE47D5BC}"/>
              </a:ext>
            </a:extLst>
          </p:cNvPr>
          <p:cNvSpPr>
            <a:spLocks noGrp="1" noRot="1" noChangeAspect="1" noTextEdit="1"/>
          </p:cNvSpPr>
          <p:nvPr>
            <p:ph type="sldImg"/>
          </p:nvPr>
        </p:nvSpPr>
        <p:spPr>
          <a:ln/>
        </p:spPr>
      </p:sp>
      <p:sp>
        <p:nvSpPr>
          <p:cNvPr id="15363" name="ノート プレースホルダー 2">
            <a:extLst>
              <a:ext uri="{FF2B5EF4-FFF2-40B4-BE49-F238E27FC236}">
                <a16:creationId xmlns:a16="http://schemas.microsoft.com/office/drawing/2014/main" id="{18CBFB85-228A-40AF-82E8-42FDF86D6852}"/>
              </a:ext>
            </a:extLst>
          </p:cNvPr>
          <p:cNvSpPr>
            <a:spLocks noGrp="1"/>
          </p:cNvSpPr>
          <p:nvPr>
            <p:ph type="body" idx="1"/>
          </p:nvPr>
        </p:nvSpPr>
        <p:spPr>
          <a:noFill/>
        </p:spPr>
        <p:txBody>
          <a:bodyPr/>
          <a:lstStyle/>
          <a:p>
            <a:pPr eaLnBrk="1" hangingPunct="1"/>
            <a:r>
              <a:rPr lang="ja-JP" altLang="en-US"/>
              <a:t>特養９５件、有料６７件、グループホーム４０件、老健３５件</a:t>
            </a:r>
          </a:p>
        </p:txBody>
      </p:sp>
      <p:sp>
        <p:nvSpPr>
          <p:cNvPr id="15364" name="スライド番号プレースホルダー 3">
            <a:extLst>
              <a:ext uri="{FF2B5EF4-FFF2-40B4-BE49-F238E27FC236}">
                <a16:creationId xmlns:a16="http://schemas.microsoft.com/office/drawing/2014/main" id="{BFA3952A-FE80-4E02-B2DC-B0BE3416F7DD}"/>
              </a:ext>
            </a:extLst>
          </p:cNvPr>
          <p:cNvSpPr>
            <a:spLocks noGrp="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73113" indent="-295275" defTabSz="954088">
              <a:defRPr kumimoji="1">
                <a:solidFill>
                  <a:schemeClr val="tx1"/>
                </a:solidFill>
                <a:latin typeface="Arial" panose="020B0604020202020204" pitchFamily="34" charset="0"/>
                <a:ea typeface="ＭＳ Ｐ明朝" panose="02020600040205080304" pitchFamily="18" charset="-128"/>
              </a:defRPr>
            </a:lvl2pPr>
            <a:lvl3pPr marL="1190625" indent="-236538" defTabSz="954088">
              <a:defRPr kumimoji="1">
                <a:solidFill>
                  <a:schemeClr val="tx1"/>
                </a:solidFill>
                <a:latin typeface="Arial" panose="020B0604020202020204" pitchFamily="34" charset="0"/>
                <a:ea typeface="ＭＳ Ｐ明朝" panose="02020600040205080304" pitchFamily="18" charset="-128"/>
              </a:defRPr>
            </a:lvl3pPr>
            <a:lvl4pPr marL="1665288" indent="-236538" defTabSz="954088">
              <a:defRPr kumimoji="1">
                <a:solidFill>
                  <a:schemeClr val="tx1"/>
                </a:solidFill>
                <a:latin typeface="Arial" panose="020B0604020202020204" pitchFamily="34" charset="0"/>
                <a:ea typeface="ＭＳ Ｐ明朝" panose="02020600040205080304" pitchFamily="18" charset="-128"/>
              </a:defRPr>
            </a:lvl4pPr>
            <a:lvl5pPr marL="2144713" indent="-236538" defTabSz="954088">
              <a:defRPr kumimoji="1">
                <a:solidFill>
                  <a:schemeClr val="tx1"/>
                </a:solidFill>
                <a:latin typeface="Arial" panose="020B0604020202020204" pitchFamily="34" charset="0"/>
                <a:ea typeface="ＭＳ Ｐ明朝" panose="02020600040205080304" pitchFamily="18" charset="-128"/>
              </a:defRPr>
            </a:lvl5pPr>
            <a:lvl6pPr marL="26019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591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5163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73513" indent="-236538"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07AA105E-4425-4B57-BAE2-E0132EC04B49}" type="slidenum">
              <a:rPr lang="en-US" altLang="ja-JP" smtClean="0">
                <a:latin typeface="Times New Roman" panose="02020603050405020304" pitchFamily="18" charset="0"/>
                <a:ea typeface="ＭＳ Ｐゴシック" panose="020B0600070205080204" pitchFamily="50" charset="-128"/>
              </a:rPr>
              <a:pPr/>
              <a:t>6</a:t>
            </a:fld>
            <a:endParaRPr lang="en-US" altLang="ja-JP">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617BEA6-F2BB-4E9E-8514-3215DEB2383D}"/>
              </a:ext>
            </a:extLst>
          </p:cNvPr>
          <p:cNvSpPr>
            <a:spLocks noGrp="1" noChangeArrowheads="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66763" indent="-292100" defTabSz="954088">
              <a:defRPr kumimoji="1">
                <a:solidFill>
                  <a:schemeClr val="tx1"/>
                </a:solidFill>
                <a:latin typeface="Arial" panose="020B0604020202020204" pitchFamily="34" charset="0"/>
                <a:ea typeface="ＭＳ Ｐ明朝" panose="02020600040205080304" pitchFamily="18" charset="-128"/>
              </a:defRPr>
            </a:lvl2pPr>
            <a:lvl3pPr marL="1181100" indent="-233363" defTabSz="954088">
              <a:defRPr kumimoji="1">
                <a:solidFill>
                  <a:schemeClr val="tx1"/>
                </a:solidFill>
                <a:latin typeface="Arial" panose="020B0604020202020204" pitchFamily="34" charset="0"/>
                <a:ea typeface="ＭＳ Ｐ明朝" panose="02020600040205080304" pitchFamily="18" charset="-128"/>
              </a:defRPr>
            </a:lvl3pPr>
            <a:lvl4pPr marL="1652588" indent="-233363" defTabSz="954088">
              <a:defRPr kumimoji="1">
                <a:solidFill>
                  <a:schemeClr val="tx1"/>
                </a:solidFill>
                <a:latin typeface="Arial" panose="020B0604020202020204" pitchFamily="34" charset="0"/>
                <a:ea typeface="ＭＳ Ｐ明朝" panose="02020600040205080304" pitchFamily="18" charset="-128"/>
              </a:defRPr>
            </a:lvl4pPr>
            <a:lvl5pPr marL="2125663" indent="-233363" defTabSz="954088">
              <a:defRPr kumimoji="1">
                <a:solidFill>
                  <a:schemeClr val="tx1"/>
                </a:solidFill>
                <a:latin typeface="Arial" panose="020B0604020202020204" pitchFamily="34" charset="0"/>
                <a:ea typeface="ＭＳ Ｐ明朝" panose="02020600040205080304" pitchFamily="18" charset="-128"/>
              </a:defRPr>
            </a:lvl5pPr>
            <a:lvl6pPr marL="25828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400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4972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544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8FC0D411-4D30-4A87-978F-26BA4409C527}" type="slidenum">
              <a:rPr lang="en-US" altLang="ja-JP" smtClean="0">
                <a:latin typeface="Times New Roman" panose="02020603050405020304" pitchFamily="18" charset="0"/>
                <a:ea typeface="ＭＳ Ｐゴシック" panose="020B0600070205080204" pitchFamily="50" charset="-128"/>
              </a:rPr>
              <a:pPr/>
              <a:t>7</a:t>
            </a:fld>
            <a:endParaRPr lang="en-US" altLang="ja-JP">
              <a:latin typeface="Times New Roman" panose="02020603050405020304" pitchFamily="18" charset="0"/>
              <a:ea typeface="ＭＳ Ｐゴシック" panose="020B0600070205080204" pitchFamily="50" charset="-128"/>
            </a:endParaRPr>
          </a:p>
        </p:txBody>
      </p:sp>
      <p:sp>
        <p:nvSpPr>
          <p:cNvPr id="17411" name="Rectangle 2">
            <a:extLst>
              <a:ext uri="{FF2B5EF4-FFF2-40B4-BE49-F238E27FC236}">
                <a16:creationId xmlns:a16="http://schemas.microsoft.com/office/drawing/2014/main" id="{9B400A41-E424-4922-B1CF-F2E116569675}"/>
              </a:ext>
            </a:extLst>
          </p:cNvPr>
          <p:cNvSpPr>
            <a:spLocks noRot="1" noChangeArrowheads="1" noTextEdit="1"/>
          </p:cNvSpPr>
          <p:nvPr>
            <p:ph type="sldImg"/>
          </p:nvPr>
        </p:nvSpPr>
        <p:spPr>
          <a:ln/>
        </p:spPr>
      </p:sp>
      <p:sp>
        <p:nvSpPr>
          <p:cNvPr id="17412" name="Rectangle 3">
            <a:extLst>
              <a:ext uri="{FF2B5EF4-FFF2-40B4-BE49-F238E27FC236}">
                <a16:creationId xmlns:a16="http://schemas.microsoft.com/office/drawing/2014/main" id="{B9AAA4F7-DF9B-4913-B6FD-EE243161B69C}"/>
              </a:ext>
            </a:extLst>
          </p:cNvPr>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E23FD3AB-11FF-440B-AB47-446CAAEF31D5}"/>
              </a:ext>
            </a:extLst>
          </p:cNvPr>
          <p:cNvSpPr>
            <a:spLocks noGrp="1" noChangeArrowheads="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66763" indent="-292100" defTabSz="954088">
              <a:defRPr kumimoji="1">
                <a:solidFill>
                  <a:schemeClr val="tx1"/>
                </a:solidFill>
                <a:latin typeface="Arial" panose="020B0604020202020204" pitchFamily="34" charset="0"/>
                <a:ea typeface="ＭＳ Ｐ明朝" panose="02020600040205080304" pitchFamily="18" charset="-128"/>
              </a:defRPr>
            </a:lvl2pPr>
            <a:lvl3pPr marL="1181100" indent="-233363" defTabSz="954088">
              <a:defRPr kumimoji="1">
                <a:solidFill>
                  <a:schemeClr val="tx1"/>
                </a:solidFill>
                <a:latin typeface="Arial" panose="020B0604020202020204" pitchFamily="34" charset="0"/>
                <a:ea typeface="ＭＳ Ｐ明朝" panose="02020600040205080304" pitchFamily="18" charset="-128"/>
              </a:defRPr>
            </a:lvl3pPr>
            <a:lvl4pPr marL="1652588" indent="-233363" defTabSz="954088">
              <a:defRPr kumimoji="1">
                <a:solidFill>
                  <a:schemeClr val="tx1"/>
                </a:solidFill>
                <a:latin typeface="Arial" panose="020B0604020202020204" pitchFamily="34" charset="0"/>
                <a:ea typeface="ＭＳ Ｐ明朝" panose="02020600040205080304" pitchFamily="18" charset="-128"/>
              </a:defRPr>
            </a:lvl4pPr>
            <a:lvl5pPr marL="2125663" indent="-233363" defTabSz="954088">
              <a:defRPr kumimoji="1">
                <a:solidFill>
                  <a:schemeClr val="tx1"/>
                </a:solidFill>
                <a:latin typeface="Arial" panose="020B0604020202020204" pitchFamily="34" charset="0"/>
                <a:ea typeface="ＭＳ Ｐ明朝" panose="02020600040205080304" pitchFamily="18" charset="-128"/>
              </a:defRPr>
            </a:lvl5pPr>
            <a:lvl6pPr marL="25828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400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4972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544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04E62AE2-9018-4419-BB78-D72C6064F55D}" type="slidenum">
              <a:rPr lang="en-US" altLang="ja-JP" smtClean="0">
                <a:latin typeface="Times New Roman" panose="02020603050405020304" pitchFamily="18" charset="0"/>
                <a:ea typeface="ＭＳ Ｐゴシック" panose="020B0600070205080204" pitchFamily="50" charset="-128"/>
              </a:rPr>
              <a:pPr/>
              <a:t>8</a:t>
            </a:fld>
            <a:endParaRPr lang="en-US" altLang="ja-JP">
              <a:latin typeface="Times New Roman" panose="02020603050405020304" pitchFamily="18" charset="0"/>
              <a:ea typeface="ＭＳ Ｐゴシック" panose="020B0600070205080204" pitchFamily="50" charset="-128"/>
            </a:endParaRPr>
          </a:p>
        </p:txBody>
      </p:sp>
      <p:sp>
        <p:nvSpPr>
          <p:cNvPr id="19459" name="Rectangle 2">
            <a:extLst>
              <a:ext uri="{FF2B5EF4-FFF2-40B4-BE49-F238E27FC236}">
                <a16:creationId xmlns:a16="http://schemas.microsoft.com/office/drawing/2014/main" id="{80E1BD55-0C77-4032-B122-B2090CA65446}"/>
              </a:ext>
            </a:extLst>
          </p:cNvPr>
          <p:cNvSpPr>
            <a:spLocks noRot="1" noChangeArrowheads="1" noTextEdit="1"/>
          </p:cNvSpPr>
          <p:nvPr>
            <p:ph type="sldImg"/>
          </p:nvPr>
        </p:nvSpPr>
        <p:spPr>
          <a:ln/>
        </p:spPr>
      </p:sp>
      <p:sp>
        <p:nvSpPr>
          <p:cNvPr id="19460" name="Rectangle 3">
            <a:extLst>
              <a:ext uri="{FF2B5EF4-FFF2-40B4-BE49-F238E27FC236}">
                <a16:creationId xmlns:a16="http://schemas.microsoft.com/office/drawing/2014/main" id="{DB8570BF-6AEA-42F6-B928-3CC3EBEFAB50}"/>
              </a:ext>
            </a:extLst>
          </p:cNvPr>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DFADA96E-E616-455D-B977-089DB003121C}"/>
              </a:ext>
            </a:extLst>
          </p:cNvPr>
          <p:cNvSpPr>
            <a:spLocks noGrp="1" noChangeArrowheads="1"/>
          </p:cNvSpPr>
          <p:nvPr>
            <p:ph type="sldNum" sz="quarter" idx="5"/>
          </p:nvPr>
        </p:nvSpPr>
        <p:spPr>
          <a:noFill/>
        </p:spPr>
        <p:txBody>
          <a:bodyPr/>
          <a:lstStyle>
            <a:lvl1pPr defTabSz="954088">
              <a:defRPr kumimoji="1">
                <a:solidFill>
                  <a:schemeClr val="tx1"/>
                </a:solidFill>
                <a:latin typeface="Arial" panose="020B0604020202020204" pitchFamily="34" charset="0"/>
                <a:ea typeface="ＭＳ Ｐ明朝" panose="02020600040205080304" pitchFamily="18" charset="-128"/>
              </a:defRPr>
            </a:lvl1pPr>
            <a:lvl2pPr marL="766763" indent="-292100" defTabSz="954088">
              <a:defRPr kumimoji="1">
                <a:solidFill>
                  <a:schemeClr val="tx1"/>
                </a:solidFill>
                <a:latin typeface="Arial" panose="020B0604020202020204" pitchFamily="34" charset="0"/>
                <a:ea typeface="ＭＳ Ｐ明朝" panose="02020600040205080304" pitchFamily="18" charset="-128"/>
              </a:defRPr>
            </a:lvl2pPr>
            <a:lvl3pPr marL="1181100" indent="-233363" defTabSz="954088">
              <a:defRPr kumimoji="1">
                <a:solidFill>
                  <a:schemeClr val="tx1"/>
                </a:solidFill>
                <a:latin typeface="Arial" panose="020B0604020202020204" pitchFamily="34" charset="0"/>
                <a:ea typeface="ＭＳ Ｐ明朝" panose="02020600040205080304" pitchFamily="18" charset="-128"/>
              </a:defRPr>
            </a:lvl3pPr>
            <a:lvl4pPr marL="1652588" indent="-233363" defTabSz="954088">
              <a:defRPr kumimoji="1">
                <a:solidFill>
                  <a:schemeClr val="tx1"/>
                </a:solidFill>
                <a:latin typeface="Arial" panose="020B0604020202020204" pitchFamily="34" charset="0"/>
                <a:ea typeface="ＭＳ Ｐ明朝" panose="02020600040205080304" pitchFamily="18" charset="-128"/>
              </a:defRPr>
            </a:lvl4pPr>
            <a:lvl5pPr marL="2125663" indent="-233363" defTabSz="954088">
              <a:defRPr kumimoji="1">
                <a:solidFill>
                  <a:schemeClr val="tx1"/>
                </a:solidFill>
                <a:latin typeface="Arial" panose="020B0604020202020204" pitchFamily="34" charset="0"/>
                <a:ea typeface="ＭＳ Ｐ明朝" panose="02020600040205080304" pitchFamily="18" charset="-128"/>
              </a:defRPr>
            </a:lvl5pPr>
            <a:lvl6pPr marL="25828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6pPr>
            <a:lvl7pPr marL="30400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7pPr>
            <a:lvl8pPr marL="34972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8pPr>
            <a:lvl9pPr marL="3954463" indent="-233363" defTabSz="954088" eaLnBrk="0" fontAlgn="base" hangingPunct="0">
              <a:spcBef>
                <a:spcPct val="0"/>
              </a:spcBef>
              <a:spcAft>
                <a:spcPct val="0"/>
              </a:spcAft>
              <a:defRPr kumimoji="1">
                <a:solidFill>
                  <a:schemeClr val="tx1"/>
                </a:solidFill>
                <a:latin typeface="Arial" panose="020B0604020202020204" pitchFamily="34" charset="0"/>
                <a:ea typeface="ＭＳ Ｐ明朝" panose="02020600040205080304" pitchFamily="18" charset="-128"/>
              </a:defRPr>
            </a:lvl9pPr>
          </a:lstStyle>
          <a:p>
            <a:fld id="{307B3062-F398-4A3A-BE3C-815D50C30A74}" type="slidenum">
              <a:rPr lang="en-US" altLang="ja-JP" smtClean="0">
                <a:latin typeface="Times New Roman" panose="02020603050405020304" pitchFamily="18" charset="0"/>
                <a:ea typeface="ＭＳ Ｐゴシック" panose="020B0600070205080204" pitchFamily="50" charset="-128"/>
              </a:rPr>
              <a:pPr/>
              <a:t>9</a:t>
            </a:fld>
            <a:endParaRPr lang="en-US" altLang="ja-JP">
              <a:latin typeface="Times New Roman" panose="02020603050405020304" pitchFamily="18" charset="0"/>
              <a:ea typeface="ＭＳ Ｐゴシック" panose="020B0600070205080204" pitchFamily="50" charset="-128"/>
            </a:endParaRPr>
          </a:p>
        </p:txBody>
      </p:sp>
      <p:sp>
        <p:nvSpPr>
          <p:cNvPr id="21507" name="Rectangle 2">
            <a:extLst>
              <a:ext uri="{FF2B5EF4-FFF2-40B4-BE49-F238E27FC236}">
                <a16:creationId xmlns:a16="http://schemas.microsoft.com/office/drawing/2014/main" id="{0510259E-4648-4352-B2D8-B26306B39D3F}"/>
              </a:ext>
            </a:extLst>
          </p:cNvPr>
          <p:cNvSpPr>
            <a:spLocks noRot="1" noChangeArrowheads="1" noTextEdit="1"/>
          </p:cNvSpPr>
          <p:nvPr>
            <p:ph type="sldImg"/>
          </p:nvPr>
        </p:nvSpPr>
        <p:spPr>
          <a:ln/>
        </p:spPr>
      </p:sp>
      <p:sp>
        <p:nvSpPr>
          <p:cNvPr id="21508" name="Rectangle 3">
            <a:extLst>
              <a:ext uri="{FF2B5EF4-FFF2-40B4-BE49-F238E27FC236}">
                <a16:creationId xmlns:a16="http://schemas.microsoft.com/office/drawing/2014/main" id="{299213E5-783B-4A6D-B7B5-3F03CFA90F8F}"/>
              </a:ext>
            </a:extLst>
          </p:cNvPr>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6B8B432D-7A6F-4E05-96DD-6F1F753F697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31E947D-D4FF-4ED6-A388-A601354186F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37B08A7-DD91-4E52-ACCC-82477A222A5E}"/>
              </a:ext>
            </a:extLst>
          </p:cNvPr>
          <p:cNvSpPr>
            <a:spLocks noGrp="1" noChangeArrowheads="1"/>
          </p:cNvSpPr>
          <p:nvPr>
            <p:ph type="sldNum" sz="quarter" idx="12"/>
          </p:nvPr>
        </p:nvSpPr>
        <p:spPr>
          <a:ln/>
        </p:spPr>
        <p:txBody>
          <a:bodyPr/>
          <a:lstStyle>
            <a:lvl1pPr>
              <a:defRPr/>
            </a:lvl1pPr>
          </a:lstStyle>
          <a:p>
            <a:pPr>
              <a:defRPr/>
            </a:pPr>
            <a:fld id="{79C1452A-BA39-4A48-9574-8BC9DFA17644}" type="slidenum">
              <a:rPr lang="en-US" altLang="ja-JP"/>
              <a:pPr>
                <a:defRPr/>
              </a:pPr>
              <a:t>‹#›</a:t>
            </a:fld>
            <a:endParaRPr lang="en-US" altLang="ja-JP"/>
          </a:p>
        </p:txBody>
      </p:sp>
    </p:spTree>
    <p:extLst>
      <p:ext uri="{BB962C8B-B14F-4D97-AF65-F5344CB8AC3E}">
        <p14:creationId xmlns:p14="http://schemas.microsoft.com/office/powerpoint/2010/main" val="4284904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CCAB6DF-751D-4DC1-8E25-788BF92C75F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AEF01F2-6060-433A-A5F1-C6173899482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572489C-1A1C-4C45-BBAC-A6568068EF0A}"/>
              </a:ext>
            </a:extLst>
          </p:cNvPr>
          <p:cNvSpPr>
            <a:spLocks noGrp="1" noChangeArrowheads="1"/>
          </p:cNvSpPr>
          <p:nvPr>
            <p:ph type="sldNum" sz="quarter" idx="12"/>
          </p:nvPr>
        </p:nvSpPr>
        <p:spPr>
          <a:ln/>
        </p:spPr>
        <p:txBody>
          <a:bodyPr/>
          <a:lstStyle>
            <a:lvl1pPr>
              <a:defRPr/>
            </a:lvl1pPr>
          </a:lstStyle>
          <a:p>
            <a:pPr>
              <a:defRPr/>
            </a:pPr>
            <a:fld id="{99F112C7-3D7C-4985-9E86-5F727F9FB109}" type="slidenum">
              <a:rPr lang="en-US" altLang="ja-JP"/>
              <a:pPr>
                <a:defRPr/>
              </a:pPr>
              <a:t>‹#›</a:t>
            </a:fld>
            <a:endParaRPr lang="en-US" altLang="ja-JP"/>
          </a:p>
        </p:txBody>
      </p:sp>
    </p:spTree>
    <p:extLst>
      <p:ext uri="{BB962C8B-B14F-4D97-AF65-F5344CB8AC3E}">
        <p14:creationId xmlns:p14="http://schemas.microsoft.com/office/powerpoint/2010/main" val="3736075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0A26BC2-C718-4692-A9B7-C0887B9F7A6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583F934-39EC-4EFB-9542-3AC56289400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F06E62B-B871-4C87-BD9C-8B5674AEFA91}"/>
              </a:ext>
            </a:extLst>
          </p:cNvPr>
          <p:cNvSpPr>
            <a:spLocks noGrp="1" noChangeArrowheads="1"/>
          </p:cNvSpPr>
          <p:nvPr>
            <p:ph type="sldNum" sz="quarter" idx="12"/>
          </p:nvPr>
        </p:nvSpPr>
        <p:spPr>
          <a:ln/>
        </p:spPr>
        <p:txBody>
          <a:bodyPr/>
          <a:lstStyle>
            <a:lvl1pPr>
              <a:defRPr/>
            </a:lvl1pPr>
          </a:lstStyle>
          <a:p>
            <a:pPr>
              <a:defRPr/>
            </a:pPr>
            <a:fld id="{40862580-A9B5-4F30-80CD-641C890959AD}" type="slidenum">
              <a:rPr lang="en-US" altLang="ja-JP"/>
              <a:pPr>
                <a:defRPr/>
              </a:pPr>
              <a:t>‹#›</a:t>
            </a:fld>
            <a:endParaRPr lang="en-US" altLang="ja-JP"/>
          </a:p>
        </p:txBody>
      </p:sp>
    </p:spTree>
    <p:extLst>
      <p:ext uri="{BB962C8B-B14F-4D97-AF65-F5344CB8AC3E}">
        <p14:creationId xmlns:p14="http://schemas.microsoft.com/office/powerpoint/2010/main" val="2042427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620DF364-AE14-4C08-BFFE-8C6AF0A6864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F33E275-75AE-4636-9222-69C73E7743A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231E1B8-37C6-4577-BDF8-77922D1C7E45}"/>
              </a:ext>
            </a:extLst>
          </p:cNvPr>
          <p:cNvSpPr>
            <a:spLocks noGrp="1" noChangeArrowheads="1"/>
          </p:cNvSpPr>
          <p:nvPr>
            <p:ph type="sldNum" sz="quarter" idx="12"/>
          </p:nvPr>
        </p:nvSpPr>
        <p:spPr>
          <a:ln/>
        </p:spPr>
        <p:txBody>
          <a:bodyPr/>
          <a:lstStyle>
            <a:lvl1pPr>
              <a:defRPr/>
            </a:lvl1pPr>
          </a:lstStyle>
          <a:p>
            <a:pPr>
              <a:defRPr/>
            </a:pPr>
            <a:fld id="{99F372FD-8000-4E7C-AB07-7B6BC7DC26E0}" type="slidenum">
              <a:rPr lang="en-US" altLang="ja-JP"/>
              <a:pPr>
                <a:defRPr/>
              </a:pPr>
              <a:t>‹#›</a:t>
            </a:fld>
            <a:endParaRPr lang="en-US" altLang="ja-JP"/>
          </a:p>
        </p:txBody>
      </p:sp>
    </p:spTree>
    <p:extLst>
      <p:ext uri="{BB962C8B-B14F-4D97-AF65-F5344CB8AC3E}">
        <p14:creationId xmlns:p14="http://schemas.microsoft.com/office/powerpoint/2010/main" val="2468635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242BCECD-ACCC-4340-8E90-1899C6B5DE3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DAF2BD0F-A8B8-4359-BDDD-4B7FF778A3B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00A0CD8F-F1C7-4F15-8789-52008C925AAD}"/>
              </a:ext>
            </a:extLst>
          </p:cNvPr>
          <p:cNvSpPr>
            <a:spLocks noGrp="1" noChangeArrowheads="1"/>
          </p:cNvSpPr>
          <p:nvPr>
            <p:ph type="sldNum" sz="quarter" idx="12"/>
          </p:nvPr>
        </p:nvSpPr>
        <p:spPr>
          <a:ln/>
        </p:spPr>
        <p:txBody>
          <a:bodyPr/>
          <a:lstStyle>
            <a:lvl1pPr>
              <a:defRPr/>
            </a:lvl1pPr>
          </a:lstStyle>
          <a:p>
            <a:pPr>
              <a:defRPr/>
            </a:pPr>
            <a:fld id="{548D639B-EEE4-4E39-B224-FA48BFAE3CCE}" type="slidenum">
              <a:rPr lang="en-US" altLang="ja-JP"/>
              <a:pPr>
                <a:defRPr/>
              </a:pPr>
              <a:t>‹#›</a:t>
            </a:fld>
            <a:endParaRPr lang="en-US" altLang="ja-JP"/>
          </a:p>
        </p:txBody>
      </p:sp>
    </p:spTree>
    <p:extLst>
      <p:ext uri="{BB962C8B-B14F-4D97-AF65-F5344CB8AC3E}">
        <p14:creationId xmlns:p14="http://schemas.microsoft.com/office/powerpoint/2010/main" val="368642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CE4BF86-B670-4ECE-987E-0718A762EC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BAB5BBE-6942-41C1-85EC-27A08D4E9B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4729173-D478-482E-9F61-6CDE5B86EC69}"/>
              </a:ext>
            </a:extLst>
          </p:cNvPr>
          <p:cNvSpPr>
            <a:spLocks noGrp="1" noChangeArrowheads="1"/>
          </p:cNvSpPr>
          <p:nvPr>
            <p:ph type="sldNum" sz="quarter" idx="12"/>
          </p:nvPr>
        </p:nvSpPr>
        <p:spPr>
          <a:ln/>
        </p:spPr>
        <p:txBody>
          <a:bodyPr/>
          <a:lstStyle>
            <a:lvl1pPr>
              <a:defRPr/>
            </a:lvl1pPr>
          </a:lstStyle>
          <a:p>
            <a:pPr>
              <a:defRPr/>
            </a:pPr>
            <a:fld id="{36CE93AA-ACBF-40AC-BA7A-16623DC01971}" type="slidenum">
              <a:rPr lang="en-US" altLang="ja-JP"/>
              <a:pPr>
                <a:defRPr/>
              </a:pPr>
              <a:t>‹#›</a:t>
            </a:fld>
            <a:endParaRPr lang="en-US" altLang="ja-JP"/>
          </a:p>
        </p:txBody>
      </p:sp>
    </p:spTree>
    <p:extLst>
      <p:ext uri="{BB962C8B-B14F-4D97-AF65-F5344CB8AC3E}">
        <p14:creationId xmlns:p14="http://schemas.microsoft.com/office/powerpoint/2010/main" val="107350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CFB7B4E6-3DC7-4524-A916-325E7778986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DC4684C-AD78-48C2-8B3A-5AB171E4E27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5EECF0D-1039-460E-9A76-E8BC00C1D0A1}"/>
              </a:ext>
            </a:extLst>
          </p:cNvPr>
          <p:cNvSpPr>
            <a:spLocks noGrp="1" noChangeArrowheads="1"/>
          </p:cNvSpPr>
          <p:nvPr>
            <p:ph type="sldNum" sz="quarter" idx="12"/>
          </p:nvPr>
        </p:nvSpPr>
        <p:spPr>
          <a:ln/>
        </p:spPr>
        <p:txBody>
          <a:bodyPr/>
          <a:lstStyle>
            <a:lvl1pPr>
              <a:defRPr/>
            </a:lvl1pPr>
          </a:lstStyle>
          <a:p>
            <a:pPr>
              <a:defRPr/>
            </a:pPr>
            <a:fld id="{6DF04A9D-515F-4469-8E8E-5328E9555BF1}" type="slidenum">
              <a:rPr lang="en-US" altLang="ja-JP"/>
              <a:pPr>
                <a:defRPr/>
              </a:pPr>
              <a:t>‹#›</a:t>
            </a:fld>
            <a:endParaRPr lang="en-US" altLang="ja-JP"/>
          </a:p>
        </p:txBody>
      </p:sp>
    </p:spTree>
    <p:extLst>
      <p:ext uri="{BB962C8B-B14F-4D97-AF65-F5344CB8AC3E}">
        <p14:creationId xmlns:p14="http://schemas.microsoft.com/office/powerpoint/2010/main" val="240619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B679359-3110-4E00-AFCD-6929B2F3872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889DB0A-F5D3-4417-8F34-A474D401B0D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6ED4151-A6BA-478F-9BF4-21DD16EFAD19}"/>
              </a:ext>
            </a:extLst>
          </p:cNvPr>
          <p:cNvSpPr>
            <a:spLocks noGrp="1" noChangeArrowheads="1"/>
          </p:cNvSpPr>
          <p:nvPr>
            <p:ph type="sldNum" sz="quarter" idx="12"/>
          </p:nvPr>
        </p:nvSpPr>
        <p:spPr>
          <a:ln/>
        </p:spPr>
        <p:txBody>
          <a:bodyPr/>
          <a:lstStyle>
            <a:lvl1pPr>
              <a:defRPr/>
            </a:lvl1pPr>
          </a:lstStyle>
          <a:p>
            <a:pPr>
              <a:defRPr/>
            </a:pPr>
            <a:fld id="{293503AF-597C-40FA-82AD-32427077462A}" type="slidenum">
              <a:rPr lang="en-US" altLang="ja-JP"/>
              <a:pPr>
                <a:defRPr/>
              </a:pPr>
              <a:t>‹#›</a:t>
            </a:fld>
            <a:endParaRPr lang="en-US" altLang="ja-JP"/>
          </a:p>
        </p:txBody>
      </p:sp>
    </p:spTree>
    <p:extLst>
      <p:ext uri="{BB962C8B-B14F-4D97-AF65-F5344CB8AC3E}">
        <p14:creationId xmlns:p14="http://schemas.microsoft.com/office/powerpoint/2010/main" val="97465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B6BF96-EBB3-4771-835E-8E5B05BD978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2B24032A-0451-4A75-B21E-32D158F5027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B4500985-7FFB-4A8C-9855-5D168C4BDF3B}"/>
              </a:ext>
            </a:extLst>
          </p:cNvPr>
          <p:cNvSpPr>
            <a:spLocks noGrp="1" noChangeArrowheads="1"/>
          </p:cNvSpPr>
          <p:nvPr>
            <p:ph type="sldNum" sz="quarter" idx="12"/>
          </p:nvPr>
        </p:nvSpPr>
        <p:spPr>
          <a:ln/>
        </p:spPr>
        <p:txBody>
          <a:bodyPr/>
          <a:lstStyle>
            <a:lvl1pPr>
              <a:defRPr/>
            </a:lvl1pPr>
          </a:lstStyle>
          <a:p>
            <a:pPr>
              <a:defRPr/>
            </a:pPr>
            <a:fld id="{0116D60C-BE8F-4F96-BC0F-5F3D2742F6CA}" type="slidenum">
              <a:rPr lang="en-US" altLang="ja-JP"/>
              <a:pPr>
                <a:defRPr/>
              </a:pPr>
              <a:t>‹#›</a:t>
            </a:fld>
            <a:endParaRPr lang="en-US" altLang="ja-JP"/>
          </a:p>
        </p:txBody>
      </p:sp>
    </p:spTree>
    <p:extLst>
      <p:ext uri="{BB962C8B-B14F-4D97-AF65-F5344CB8AC3E}">
        <p14:creationId xmlns:p14="http://schemas.microsoft.com/office/powerpoint/2010/main" val="2970594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F13EC35F-FF44-46D4-8634-5EC62A2D370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3531F45-CA07-458D-962E-0006014E53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89A8019-4678-4C17-AE34-9FB141BF42F7}"/>
              </a:ext>
            </a:extLst>
          </p:cNvPr>
          <p:cNvSpPr>
            <a:spLocks noGrp="1" noChangeArrowheads="1"/>
          </p:cNvSpPr>
          <p:nvPr>
            <p:ph type="sldNum" sz="quarter" idx="12"/>
          </p:nvPr>
        </p:nvSpPr>
        <p:spPr>
          <a:ln/>
        </p:spPr>
        <p:txBody>
          <a:bodyPr/>
          <a:lstStyle>
            <a:lvl1pPr>
              <a:defRPr/>
            </a:lvl1pPr>
          </a:lstStyle>
          <a:p>
            <a:pPr>
              <a:defRPr/>
            </a:pPr>
            <a:fld id="{72D04CBE-DE5B-4D21-8974-04035B861511}" type="slidenum">
              <a:rPr lang="en-US" altLang="ja-JP"/>
              <a:pPr>
                <a:defRPr/>
              </a:pPr>
              <a:t>‹#›</a:t>
            </a:fld>
            <a:endParaRPr lang="en-US" altLang="ja-JP"/>
          </a:p>
        </p:txBody>
      </p:sp>
    </p:spTree>
    <p:extLst>
      <p:ext uri="{BB962C8B-B14F-4D97-AF65-F5344CB8AC3E}">
        <p14:creationId xmlns:p14="http://schemas.microsoft.com/office/powerpoint/2010/main" val="209008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0EAFD68-5DA9-4AD2-87E5-0277F4F9BCA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BBD06BBB-9FA9-4099-91D3-B72E66B2C9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FFAF7EB9-D9BD-4A5B-B977-E6E6A471D76D}"/>
              </a:ext>
            </a:extLst>
          </p:cNvPr>
          <p:cNvSpPr>
            <a:spLocks noGrp="1" noChangeArrowheads="1"/>
          </p:cNvSpPr>
          <p:nvPr>
            <p:ph type="sldNum" sz="quarter" idx="12"/>
          </p:nvPr>
        </p:nvSpPr>
        <p:spPr>
          <a:ln/>
        </p:spPr>
        <p:txBody>
          <a:bodyPr/>
          <a:lstStyle>
            <a:lvl1pPr>
              <a:defRPr/>
            </a:lvl1pPr>
          </a:lstStyle>
          <a:p>
            <a:pPr>
              <a:defRPr/>
            </a:pPr>
            <a:fld id="{B6B4F6C1-B41F-4E6A-BE93-638528631ABA}" type="slidenum">
              <a:rPr lang="en-US" altLang="ja-JP"/>
              <a:pPr>
                <a:defRPr/>
              </a:pPr>
              <a:t>‹#›</a:t>
            </a:fld>
            <a:endParaRPr lang="en-US" altLang="ja-JP"/>
          </a:p>
        </p:txBody>
      </p:sp>
    </p:spTree>
    <p:extLst>
      <p:ext uri="{BB962C8B-B14F-4D97-AF65-F5344CB8AC3E}">
        <p14:creationId xmlns:p14="http://schemas.microsoft.com/office/powerpoint/2010/main" val="38271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70FB0AD5-2F8D-4792-B56E-505DE3FFD9B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5CBB0E5-1C4D-4B8D-B1B4-0EF410EB23F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E8C9ED-09E7-4D59-9D64-F6BD5BA033DC}"/>
              </a:ext>
            </a:extLst>
          </p:cNvPr>
          <p:cNvSpPr>
            <a:spLocks noGrp="1" noChangeArrowheads="1"/>
          </p:cNvSpPr>
          <p:nvPr>
            <p:ph type="sldNum" sz="quarter" idx="12"/>
          </p:nvPr>
        </p:nvSpPr>
        <p:spPr>
          <a:ln/>
        </p:spPr>
        <p:txBody>
          <a:bodyPr/>
          <a:lstStyle>
            <a:lvl1pPr>
              <a:defRPr/>
            </a:lvl1pPr>
          </a:lstStyle>
          <a:p>
            <a:pPr>
              <a:defRPr/>
            </a:pPr>
            <a:fld id="{2171B36C-49CC-494B-B8C7-B368B3F78233}" type="slidenum">
              <a:rPr lang="en-US" altLang="ja-JP"/>
              <a:pPr>
                <a:defRPr/>
              </a:pPr>
              <a:t>‹#›</a:t>
            </a:fld>
            <a:endParaRPr lang="en-US" altLang="ja-JP"/>
          </a:p>
        </p:txBody>
      </p:sp>
    </p:spTree>
    <p:extLst>
      <p:ext uri="{BB962C8B-B14F-4D97-AF65-F5344CB8AC3E}">
        <p14:creationId xmlns:p14="http://schemas.microsoft.com/office/powerpoint/2010/main" val="404184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21315EBB-C367-4539-A084-7695E95CAC8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F054C89-17EC-4996-81F6-0702B9A7498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8126705-96AC-458D-B59C-0A948C5FC278}"/>
              </a:ext>
            </a:extLst>
          </p:cNvPr>
          <p:cNvSpPr>
            <a:spLocks noGrp="1" noChangeArrowheads="1"/>
          </p:cNvSpPr>
          <p:nvPr>
            <p:ph type="sldNum" sz="quarter" idx="12"/>
          </p:nvPr>
        </p:nvSpPr>
        <p:spPr>
          <a:ln/>
        </p:spPr>
        <p:txBody>
          <a:bodyPr/>
          <a:lstStyle>
            <a:lvl1pPr>
              <a:defRPr/>
            </a:lvl1pPr>
          </a:lstStyle>
          <a:p>
            <a:pPr>
              <a:defRPr/>
            </a:pPr>
            <a:fld id="{3B842E79-D6D5-44C7-83D8-0BDD297069EA}" type="slidenum">
              <a:rPr lang="en-US" altLang="ja-JP"/>
              <a:pPr>
                <a:defRPr/>
              </a:pPr>
              <a:t>‹#›</a:t>
            </a:fld>
            <a:endParaRPr lang="en-US" altLang="ja-JP"/>
          </a:p>
        </p:txBody>
      </p:sp>
    </p:spTree>
    <p:extLst>
      <p:ext uri="{BB962C8B-B14F-4D97-AF65-F5344CB8AC3E}">
        <p14:creationId xmlns:p14="http://schemas.microsoft.com/office/powerpoint/2010/main" val="3134923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59FA3B0-CE5B-4E35-880D-6173093A4E2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A41540A0-FBB7-4DF2-B6D5-5ADF28FDAC6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76836" name="Rectangle 4">
            <a:extLst>
              <a:ext uri="{FF2B5EF4-FFF2-40B4-BE49-F238E27FC236}">
                <a16:creationId xmlns:a16="http://schemas.microsoft.com/office/drawing/2014/main" id="{B9DCA253-FE09-4AC5-80E6-91773194F5D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a typeface="+mn-ea"/>
              </a:defRPr>
            </a:lvl1pPr>
          </a:lstStyle>
          <a:p>
            <a:pPr>
              <a:defRPr/>
            </a:pPr>
            <a:endParaRPr lang="en-US" altLang="ja-JP"/>
          </a:p>
        </p:txBody>
      </p:sp>
      <p:sp>
        <p:nvSpPr>
          <p:cNvPr id="376837" name="Rectangle 5">
            <a:extLst>
              <a:ext uri="{FF2B5EF4-FFF2-40B4-BE49-F238E27FC236}">
                <a16:creationId xmlns:a16="http://schemas.microsoft.com/office/drawing/2014/main" id="{03FA721A-3612-47AF-B537-68CB4F45D0AE}"/>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mn-ea"/>
              </a:defRPr>
            </a:lvl1pPr>
          </a:lstStyle>
          <a:p>
            <a:pPr>
              <a:defRPr/>
            </a:pPr>
            <a:endParaRPr lang="en-US" altLang="ja-JP"/>
          </a:p>
        </p:txBody>
      </p:sp>
      <p:sp>
        <p:nvSpPr>
          <p:cNvPr id="376838" name="Rectangle 6">
            <a:extLst>
              <a:ext uri="{FF2B5EF4-FFF2-40B4-BE49-F238E27FC236}">
                <a16:creationId xmlns:a16="http://schemas.microsoft.com/office/drawing/2014/main" id="{89DB2E5B-2380-4B3A-84A3-E0BD0ACDB58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a typeface="+mn-ea"/>
              </a:defRPr>
            </a:lvl1pPr>
          </a:lstStyle>
          <a:p>
            <a:pPr>
              <a:defRPr/>
            </a:pPr>
            <a:fld id="{1BEB57F5-5FD7-4E76-964C-926E433B519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hf hdr="0" ftr="0" dt="0"/>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C54B658-ECEC-47CF-ABA1-9C03BBA6E50F}"/>
              </a:ext>
            </a:extLst>
          </p:cNvPr>
          <p:cNvSpPr>
            <a:spLocks noGrp="1" noChangeArrowheads="1"/>
          </p:cNvSpPr>
          <p:nvPr>
            <p:ph type="ctrTitle"/>
          </p:nvPr>
        </p:nvSpPr>
        <p:spPr>
          <a:xfrm>
            <a:off x="323850" y="2308225"/>
            <a:ext cx="8820150" cy="1036638"/>
          </a:xfrm>
        </p:spPr>
        <p:txBody>
          <a:bodyPr anchor="ctr"/>
          <a:lstStyle/>
          <a:p>
            <a:pPr eaLnBrk="1" hangingPunct="1"/>
            <a:r>
              <a:rPr lang="ja-JP" altLang="en-US" sz="4400">
                <a:ea typeface="HGS創英角ｺﾞｼｯｸUB" panose="020B0900000000000000" pitchFamily="50" charset="-128"/>
              </a:rPr>
              <a:t>養介護施設従事者等による</a:t>
            </a:r>
            <a:br>
              <a:rPr lang="en-US" altLang="ja-JP" sz="4400">
                <a:ea typeface="HGS創英角ｺﾞｼｯｸUB" panose="020B0900000000000000" pitchFamily="50" charset="-128"/>
              </a:rPr>
            </a:br>
            <a:r>
              <a:rPr lang="ja-JP" altLang="en-US" sz="4400">
                <a:ea typeface="HGS創英角ｺﾞｼｯｸUB" panose="020B0900000000000000" pitchFamily="50" charset="-128"/>
              </a:rPr>
              <a:t>高齢者虐待防止について</a:t>
            </a:r>
          </a:p>
        </p:txBody>
      </p:sp>
      <p:sp>
        <p:nvSpPr>
          <p:cNvPr id="4099" name="Rectangle 3">
            <a:extLst>
              <a:ext uri="{FF2B5EF4-FFF2-40B4-BE49-F238E27FC236}">
                <a16:creationId xmlns:a16="http://schemas.microsoft.com/office/drawing/2014/main" id="{C3F41D6E-2710-4BA2-87D8-CB4AB8C2EC20}"/>
              </a:ext>
            </a:extLst>
          </p:cNvPr>
          <p:cNvSpPr>
            <a:spLocks noGrp="1" noChangeArrowheads="1"/>
          </p:cNvSpPr>
          <p:nvPr>
            <p:ph type="subTitle" idx="1"/>
          </p:nvPr>
        </p:nvSpPr>
        <p:spPr>
          <a:xfrm>
            <a:off x="2795588" y="4724400"/>
            <a:ext cx="5624512" cy="1152525"/>
          </a:xfrm>
        </p:spPr>
        <p:txBody>
          <a:bodyPr/>
          <a:lstStyle/>
          <a:p>
            <a:pPr eaLnBrk="1" hangingPunct="1"/>
            <a:r>
              <a:rPr lang="ja-JP" altLang="en-US" sz="3100">
                <a:ea typeface="HGP創英角ﾎﾟｯﾌﾟ体" panose="040B0A00000000000000" pitchFamily="50" charset="-128"/>
              </a:rPr>
              <a:t>　　　　</a:t>
            </a:r>
            <a:r>
              <a:rPr lang="ja-JP" altLang="en-US" sz="3100">
                <a:solidFill>
                  <a:srgbClr val="FF6600"/>
                </a:solidFill>
                <a:ea typeface="HGS創英角ｺﾞｼｯｸUB" panose="020B0900000000000000" pitchFamily="50" charset="-128"/>
              </a:rPr>
              <a:t>香川県長寿社会対策課</a:t>
            </a:r>
            <a:endParaRPr lang="en-US" altLang="ja-JP" sz="3100">
              <a:solidFill>
                <a:srgbClr val="FF6600"/>
              </a:solidFill>
              <a:ea typeface="HGS創英角ｺﾞｼｯｸUB" panose="020B0900000000000000" pitchFamily="50" charset="-128"/>
            </a:endParaRPr>
          </a:p>
          <a:p>
            <a:pPr eaLnBrk="1" hangingPunct="1"/>
            <a:r>
              <a:rPr lang="ja-JP" altLang="en-US" sz="3100">
                <a:solidFill>
                  <a:srgbClr val="FF6600"/>
                </a:solidFill>
                <a:ea typeface="HGS創英角ｺﾞｼｯｸUB" panose="020B0900000000000000" pitchFamily="50" charset="-128"/>
              </a:rPr>
              <a:t>  施設ｻｰﾋﾞｽｸﾞﾙｰﾌﾟ</a:t>
            </a:r>
          </a:p>
        </p:txBody>
      </p:sp>
      <p:sp>
        <p:nvSpPr>
          <p:cNvPr id="4100" name="Rectangle 4">
            <a:extLst>
              <a:ext uri="{FF2B5EF4-FFF2-40B4-BE49-F238E27FC236}">
                <a16:creationId xmlns:a16="http://schemas.microsoft.com/office/drawing/2014/main" id="{94EE8668-7B69-4742-8CBB-76AAC3D4102D}"/>
              </a:ext>
            </a:extLst>
          </p:cNvPr>
          <p:cNvSpPr>
            <a:spLocks noChangeArrowheads="1"/>
          </p:cNvSpPr>
          <p:nvPr/>
        </p:nvSpPr>
        <p:spPr bwMode="auto">
          <a:xfrm>
            <a:off x="7451725" y="549275"/>
            <a:ext cx="990600" cy="379413"/>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kumimoji="0" lang="ja-JP" altLang="en-US" sz="2000" dirty="0">
                <a:latin typeface="ＭＳ ゴシック" panose="020B0609070205080204" pitchFamily="49" charset="-128"/>
                <a:ea typeface="ＭＳ ゴシック" panose="020B0609070205080204" pitchFamily="49" charset="-128"/>
              </a:rPr>
              <a:t>資料２</a:t>
            </a:r>
          </a:p>
        </p:txBody>
      </p:sp>
      <p:sp>
        <p:nvSpPr>
          <p:cNvPr id="3" name="スライド番号プレースホルダー 2">
            <a:extLst>
              <a:ext uri="{FF2B5EF4-FFF2-40B4-BE49-F238E27FC236}">
                <a16:creationId xmlns:a16="http://schemas.microsoft.com/office/drawing/2014/main" id="{DFA646E8-D3DA-4121-AC7A-7267E3FBA869}"/>
              </a:ext>
            </a:extLst>
          </p:cNvPr>
          <p:cNvSpPr>
            <a:spLocks noGrp="1"/>
          </p:cNvSpPr>
          <p:nvPr>
            <p:ph type="sldNum" sz="quarter" idx="12"/>
          </p:nvPr>
        </p:nvSpPr>
        <p:spPr/>
        <p:txBody>
          <a:bodyPr/>
          <a:lstStyle/>
          <a:p>
            <a:pPr>
              <a:defRPr/>
            </a:pPr>
            <a:fld id="{D95DD76E-4492-4EF6-91BF-DA6A468B019B}" type="slidenum">
              <a:rPr lang="en-US" altLang="ja-JP" smtClean="0"/>
              <a:pPr>
                <a:defRPr/>
              </a:pPr>
              <a:t>1</a:t>
            </a:fld>
            <a:endParaRPr lang="en-US" altLang="ja-JP"/>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a:extLst>
              <a:ext uri="{FF2B5EF4-FFF2-40B4-BE49-F238E27FC236}">
                <a16:creationId xmlns:a16="http://schemas.microsoft.com/office/drawing/2014/main" id="{163BD3BE-2FC0-44F7-BE4F-AE4E84D3D7F0}"/>
              </a:ext>
            </a:extLst>
          </p:cNvPr>
          <p:cNvSpPr>
            <a:spLocks noGrp="1"/>
          </p:cNvSpPr>
          <p:nvPr>
            <p:ph type="title"/>
          </p:nvPr>
        </p:nvSpPr>
        <p:spPr/>
        <p:txBody>
          <a:bodyPr/>
          <a:lstStyle/>
          <a:p>
            <a:r>
              <a:rPr lang="ja-JP" altLang="en-US">
                <a:solidFill>
                  <a:schemeClr val="tx1"/>
                </a:solidFill>
              </a:rPr>
              <a:t>①</a:t>
            </a:r>
            <a:r>
              <a:rPr lang="ja-JP" altLang="en-US">
                <a:solidFill>
                  <a:srgbClr val="FF6600"/>
                </a:solidFill>
              </a:rPr>
              <a:t>各職員</a:t>
            </a:r>
            <a:r>
              <a:rPr lang="ja-JP" altLang="en-US"/>
              <a:t>が取り組む事</a:t>
            </a:r>
          </a:p>
        </p:txBody>
      </p:sp>
      <p:sp>
        <p:nvSpPr>
          <p:cNvPr id="22531" name="コンテンツ プレースホルダー 2">
            <a:extLst>
              <a:ext uri="{FF2B5EF4-FFF2-40B4-BE49-F238E27FC236}">
                <a16:creationId xmlns:a16="http://schemas.microsoft.com/office/drawing/2014/main" id="{10E46393-9D8F-4412-8948-C5B9E319DE71}"/>
              </a:ext>
            </a:extLst>
          </p:cNvPr>
          <p:cNvSpPr>
            <a:spLocks noGrp="1"/>
          </p:cNvSpPr>
          <p:nvPr>
            <p:ph idx="1"/>
          </p:nvPr>
        </p:nvSpPr>
        <p:spPr>
          <a:xfrm>
            <a:off x="465138" y="1441450"/>
            <a:ext cx="8229600" cy="4781550"/>
          </a:xfrm>
        </p:spPr>
        <p:txBody>
          <a:bodyPr/>
          <a:lstStyle/>
          <a:p>
            <a:pPr marL="0" indent="0">
              <a:buFontTx/>
              <a:buNone/>
            </a:pPr>
            <a:r>
              <a:rPr lang="ja-JP" altLang="en-US">
                <a:solidFill>
                  <a:srgbClr val="FF6600"/>
                </a:solidFill>
              </a:rPr>
              <a:t>　①</a:t>
            </a:r>
            <a:r>
              <a:rPr lang="ja-JP" altLang="en-US"/>
              <a:t>高齢者虐待を知り、「認知症ケア」の</a:t>
            </a:r>
            <a:endParaRPr lang="en-US" altLang="ja-JP"/>
          </a:p>
          <a:p>
            <a:pPr marL="0" indent="0">
              <a:buFontTx/>
              <a:buNone/>
            </a:pPr>
            <a:r>
              <a:rPr lang="ja-JP" altLang="en-US"/>
              <a:t>　　専門性を高める</a:t>
            </a:r>
            <a:endParaRPr lang="en-US" altLang="ja-JP"/>
          </a:p>
          <a:p>
            <a:pPr marL="0" indent="0">
              <a:buFontTx/>
              <a:buNone/>
            </a:pPr>
            <a:r>
              <a:rPr lang="ja-JP" altLang="en-US"/>
              <a:t>　　　</a:t>
            </a:r>
            <a:r>
              <a:rPr lang="ja-JP" altLang="en-US" sz="2800"/>
              <a:t>（</a:t>
            </a:r>
            <a:r>
              <a:rPr lang="en-US" altLang="ja-JP" sz="2800"/>
              <a:t>H26</a:t>
            </a:r>
            <a:r>
              <a:rPr lang="ja-JP" altLang="en-US" sz="2800"/>
              <a:t>年度の被虐待者の</a:t>
            </a:r>
            <a:r>
              <a:rPr lang="en-US" altLang="ja-JP" sz="2800"/>
              <a:t>77.3%</a:t>
            </a:r>
            <a:r>
              <a:rPr lang="ja-JP" altLang="en-US" sz="2800"/>
              <a:t>が認知症）</a:t>
            </a:r>
            <a:endParaRPr lang="en-US" altLang="ja-JP" sz="2800"/>
          </a:p>
          <a:p>
            <a:pPr marL="0" indent="0">
              <a:buFontTx/>
              <a:buNone/>
            </a:pPr>
            <a:r>
              <a:rPr lang="ja-JP" altLang="en-US"/>
              <a:t>　</a:t>
            </a:r>
            <a:r>
              <a:rPr lang="ja-JP" altLang="en-US">
                <a:solidFill>
                  <a:srgbClr val="FF6600"/>
                </a:solidFill>
              </a:rPr>
              <a:t>②</a:t>
            </a:r>
            <a:r>
              <a:rPr lang="ja-JP" altLang="en-US"/>
              <a:t>適切でない言動を見て見ぬふりをしない</a:t>
            </a:r>
            <a:endParaRPr lang="en-US" altLang="ja-JP"/>
          </a:p>
          <a:p>
            <a:pPr marL="0" indent="0">
              <a:buFontTx/>
              <a:buNone/>
            </a:pPr>
            <a:r>
              <a:rPr lang="ja-JP" altLang="en-US">
                <a:solidFill>
                  <a:srgbClr val="FF6600"/>
                </a:solidFill>
              </a:rPr>
              <a:t>　③</a:t>
            </a:r>
            <a:r>
              <a:rPr lang="ja-JP" altLang="en-US"/>
              <a:t>一人で抱え込まず、一人の責任にせず、</a:t>
            </a:r>
            <a:endParaRPr lang="en-US" altLang="ja-JP"/>
          </a:p>
          <a:p>
            <a:pPr marL="0" indent="0">
              <a:buFontTx/>
              <a:buNone/>
            </a:pPr>
            <a:r>
              <a:rPr lang="ja-JP" altLang="en-US"/>
              <a:t>　　チームによる対応を意識する</a:t>
            </a:r>
            <a:endParaRPr lang="en-US" altLang="ja-JP"/>
          </a:p>
          <a:p>
            <a:pPr marL="0" indent="0">
              <a:buFontTx/>
              <a:buNone/>
            </a:pPr>
            <a:r>
              <a:rPr lang="ja-JP" altLang="en-US">
                <a:solidFill>
                  <a:srgbClr val="FF6600"/>
                </a:solidFill>
              </a:rPr>
              <a:t>　④</a:t>
            </a:r>
            <a:r>
              <a:rPr lang="ja-JP" altLang="en-US"/>
              <a:t>ストレスマネジメント（</a:t>
            </a:r>
            <a:r>
              <a:rPr lang="ja-JP" altLang="en-US" sz="2800"/>
              <a:t>ストレス発散、充電方法）</a:t>
            </a:r>
          </a:p>
        </p:txBody>
      </p:sp>
      <p:sp>
        <p:nvSpPr>
          <p:cNvPr id="2" name="スライド番号プレースホルダー 1">
            <a:extLst>
              <a:ext uri="{FF2B5EF4-FFF2-40B4-BE49-F238E27FC236}">
                <a16:creationId xmlns:a16="http://schemas.microsoft.com/office/drawing/2014/main" id="{B79794E7-F252-4FFD-B0A8-FD4A8E49F5B5}"/>
              </a:ext>
            </a:extLst>
          </p:cNvPr>
          <p:cNvSpPr>
            <a:spLocks noGrp="1"/>
          </p:cNvSpPr>
          <p:nvPr>
            <p:ph type="sldNum" sz="quarter" idx="12"/>
          </p:nvPr>
        </p:nvSpPr>
        <p:spPr/>
        <p:txBody>
          <a:bodyPr/>
          <a:lstStyle/>
          <a:p>
            <a:pPr>
              <a:defRPr/>
            </a:pPr>
            <a:fld id="{7FBB0E2B-499B-46AD-8CF5-A077495C423B}" type="slidenum">
              <a:rPr lang="en-US" altLang="ja-JP" smtClean="0"/>
              <a:pPr>
                <a:defRPr/>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a:extLst>
              <a:ext uri="{FF2B5EF4-FFF2-40B4-BE49-F238E27FC236}">
                <a16:creationId xmlns:a16="http://schemas.microsoft.com/office/drawing/2014/main" id="{451A9972-41E0-439D-A9CA-EF9BF765E57F}"/>
              </a:ext>
            </a:extLst>
          </p:cNvPr>
          <p:cNvSpPr>
            <a:spLocks noGrp="1"/>
          </p:cNvSpPr>
          <p:nvPr>
            <p:ph type="title"/>
          </p:nvPr>
        </p:nvSpPr>
        <p:spPr>
          <a:xfrm>
            <a:off x="611188" y="247650"/>
            <a:ext cx="8229600" cy="1143000"/>
          </a:xfrm>
        </p:spPr>
        <p:txBody>
          <a:bodyPr/>
          <a:lstStyle/>
          <a:p>
            <a:r>
              <a:rPr lang="ja-JP" altLang="en-US">
                <a:solidFill>
                  <a:schemeClr val="tx1"/>
                </a:solidFill>
              </a:rPr>
              <a:t>②</a:t>
            </a:r>
            <a:r>
              <a:rPr lang="ja-JP" altLang="en-US">
                <a:solidFill>
                  <a:srgbClr val="FF6600"/>
                </a:solidFill>
              </a:rPr>
              <a:t>組織</a:t>
            </a:r>
            <a:r>
              <a:rPr lang="ja-JP" altLang="en-US"/>
              <a:t>で取り組む事</a:t>
            </a:r>
          </a:p>
        </p:txBody>
      </p:sp>
      <p:sp>
        <p:nvSpPr>
          <p:cNvPr id="3" name="コンテンツ プレースホルダー 2">
            <a:extLst>
              <a:ext uri="{FF2B5EF4-FFF2-40B4-BE49-F238E27FC236}">
                <a16:creationId xmlns:a16="http://schemas.microsoft.com/office/drawing/2014/main" id="{7C6E5C6A-FA18-4936-B897-CC616037CB86}"/>
              </a:ext>
            </a:extLst>
          </p:cNvPr>
          <p:cNvSpPr>
            <a:spLocks noGrp="1"/>
          </p:cNvSpPr>
          <p:nvPr>
            <p:ph idx="1"/>
          </p:nvPr>
        </p:nvSpPr>
        <p:spPr>
          <a:xfrm>
            <a:off x="457200" y="1417638"/>
            <a:ext cx="8229600" cy="5106987"/>
          </a:xfrm>
        </p:spPr>
        <p:txBody>
          <a:bodyPr/>
          <a:lstStyle/>
          <a:p>
            <a:pPr marL="0" indent="0">
              <a:buFontTx/>
              <a:buNone/>
              <a:defRPr/>
            </a:pPr>
            <a:endParaRPr lang="en-US" altLang="ja-JP" dirty="0">
              <a:solidFill>
                <a:srgbClr val="FF6600"/>
              </a:solidFill>
            </a:endParaRPr>
          </a:p>
          <a:p>
            <a:pPr marL="0" indent="0">
              <a:buFontTx/>
              <a:buNone/>
              <a:defRPr/>
            </a:pPr>
            <a:r>
              <a:rPr lang="ja-JP" altLang="en-US" dirty="0">
                <a:solidFill>
                  <a:srgbClr val="FF6600"/>
                </a:solidFill>
              </a:rPr>
              <a:t>　○</a:t>
            </a:r>
            <a:r>
              <a:rPr lang="ja-JP" altLang="en-US" dirty="0"/>
              <a:t>職員の知識・技術の修得を支援する</a:t>
            </a:r>
            <a:endParaRPr lang="en-US" altLang="ja-JP" dirty="0"/>
          </a:p>
          <a:p>
            <a:pPr marL="0" indent="0">
              <a:buFontTx/>
              <a:buNone/>
              <a:defRPr/>
            </a:pPr>
            <a:r>
              <a:rPr lang="ja-JP" altLang="en-US" dirty="0"/>
              <a:t>　　　</a:t>
            </a:r>
            <a:r>
              <a:rPr lang="ja-JP" altLang="en-US" sz="2800" dirty="0"/>
              <a:t>研修参加できる体制、報告による共有</a:t>
            </a:r>
            <a:endParaRPr lang="en-US" altLang="ja-JP" sz="2800" dirty="0"/>
          </a:p>
          <a:p>
            <a:pPr marL="0" indent="0">
              <a:buFontTx/>
              <a:buNone/>
              <a:defRPr/>
            </a:pPr>
            <a:endParaRPr lang="en-US" altLang="ja-JP" dirty="0">
              <a:solidFill>
                <a:srgbClr val="FF6600"/>
              </a:solidFill>
            </a:endParaRPr>
          </a:p>
          <a:p>
            <a:pPr marL="0" indent="0">
              <a:buFontTx/>
              <a:buNone/>
              <a:defRPr/>
            </a:pPr>
            <a:r>
              <a:rPr lang="ja-JP" altLang="en-US" dirty="0">
                <a:solidFill>
                  <a:srgbClr val="FF6600"/>
                </a:solidFill>
              </a:rPr>
              <a:t>　○</a:t>
            </a:r>
            <a:r>
              <a:rPr lang="ja-JP" altLang="en-US" dirty="0"/>
              <a:t>風通しの良い組織づくり</a:t>
            </a:r>
            <a:endParaRPr lang="en-US" altLang="ja-JP" dirty="0"/>
          </a:p>
          <a:p>
            <a:pPr marL="0" indent="0">
              <a:buFontTx/>
              <a:buNone/>
              <a:defRPr/>
            </a:pPr>
            <a:r>
              <a:rPr lang="ja-JP" altLang="en-US" dirty="0"/>
              <a:t>　　　情報共有、コミュニケーション</a:t>
            </a:r>
            <a:endParaRPr lang="en-US" altLang="ja-JP" dirty="0"/>
          </a:p>
          <a:p>
            <a:pPr marL="0" indent="0">
              <a:buFontTx/>
              <a:buNone/>
              <a:defRPr/>
            </a:pPr>
            <a:r>
              <a:rPr lang="ja-JP" altLang="en-US" sz="2800" dirty="0"/>
              <a:t>　　　 他の事業所との交流や人事異動、情報公開</a:t>
            </a:r>
            <a:endParaRPr lang="en-US" altLang="ja-JP" sz="2800" dirty="0"/>
          </a:p>
          <a:p>
            <a:pPr>
              <a:defRPr/>
            </a:pPr>
            <a:endParaRPr lang="ja-JP" altLang="en-US" dirty="0"/>
          </a:p>
        </p:txBody>
      </p:sp>
      <p:sp>
        <p:nvSpPr>
          <p:cNvPr id="2" name="スライド番号プレースホルダー 1">
            <a:extLst>
              <a:ext uri="{FF2B5EF4-FFF2-40B4-BE49-F238E27FC236}">
                <a16:creationId xmlns:a16="http://schemas.microsoft.com/office/drawing/2014/main" id="{93ECDC08-728D-4103-BF98-934734A1D6E0}"/>
              </a:ext>
            </a:extLst>
          </p:cNvPr>
          <p:cNvSpPr>
            <a:spLocks noGrp="1"/>
          </p:cNvSpPr>
          <p:nvPr>
            <p:ph type="sldNum" sz="quarter" idx="12"/>
          </p:nvPr>
        </p:nvSpPr>
        <p:spPr/>
        <p:txBody>
          <a:bodyPr/>
          <a:lstStyle/>
          <a:p>
            <a:pPr>
              <a:defRPr/>
            </a:pPr>
            <a:fld id="{A3CF7E18-05AF-4D6B-AC02-CC8A055215C7}" type="slidenum">
              <a:rPr lang="en-US" altLang="ja-JP" smtClean="0"/>
              <a:pPr>
                <a:defRPr/>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a:extLst>
              <a:ext uri="{FF2B5EF4-FFF2-40B4-BE49-F238E27FC236}">
                <a16:creationId xmlns:a16="http://schemas.microsoft.com/office/drawing/2014/main" id="{84BD6468-E1B8-4E6D-9057-165A1299BF97}"/>
              </a:ext>
            </a:extLst>
          </p:cNvPr>
          <p:cNvSpPr>
            <a:spLocks noGrp="1"/>
          </p:cNvSpPr>
          <p:nvPr>
            <p:ph type="title"/>
          </p:nvPr>
        </p:nvSpPr>
        <p:spPr/>
        <p:txBody>
          <a:bodyPr/>
          <a:lstStyle/>
          <a:p>
            <a:r>
              <a:rPr lang="ja-JP" altLang="en-US">
                <a:solidFill>
                  <a:schemeClr val="tx1"/>
                </a:solidFill>
              </a:rPr>
              <a:t>②</a:t>
            </a:r>
            <a:r>
              <a:rPr lang="ja-JP" altLang="en-US">
                <a:solidFill>
                  <a:srgbClr val="FF6600"/>
                </a:solidFill>
              </a:rPr>
              <a:t>組織</a:t>
            </a:r>
            <a:r>
              <a:rPr lang="ja-JP" altLang="en-US"/>
              <a:t>で取り組む事</a:t>
            </a:r>
          </a:p>
        </p:txBody>
      </p:sp>
      <p:sp>
        <p:nvSpPr>
          <p:cNvPr id="3" name="コンテンツ プレースホルダー 2">
            <a:extLst>
              <a:ext uri="{FF2B5EF4-FFF2-40B4-BE49-F238E27FC236}">
                <a16:creationId xmlns:a16="http://schemas.microsoft.com/office/drawing/2014/main" id="{14690069-CE2F-410F-B5E8-5AC69251A97D}"/>
              </a:ext>
            </a:extLst>
          </p:cNvPr>
          <p:cNvSpPr>
            <a:spLocks noGrp="1"/>
          </p:cNvSpPr>
          <p:nvPr>
            <p:ph idx="1"/>
          </p:nvPr>
        </p:nvSpPr>
        <p:spPr>
          <a:xfrm>
            <a:off x="457200" y="1417638"/>
            <a:ext cx="8229600" cy="5106987"/>
          </a:xfrm>
        </p:spPr>
        <p:txBody>
          <a:bodyPr/>
          <a:lstStyle/>
          <a:p>
            <a:pPr marL="0" indent="0">
              <a:buFontTx/>
              <a:buNone/>
              <a:defRPr/>
            </a:pPr>
            <a:endParaRPr lang="en-US" altLang="ja-JP" dirty="0">
              <a:solidFill>
                <a:srgbClr val="FF6600"/>
              </a:solidFill>
            </a:endParaRPr>
          </a:p>
          <a:p>
            <a:pPr marL="0" indent="0">
              <a:buFontTx/>
              <a:buNone/>
              <a:defRPr/>
            </a:pPr>
            <a:r>
              <a:rPr lang="ja-JP" altLang="en-US" dirty="0">
                <a:solidFill>
                  <a:srgbClr val="FF6600"/>
                </a:solidFill>
              </a:rPr>
              <a:t>　○</a:t>
            </a:r>
            <a:r>
              <a:rPr lang="ja-JP" altLang="en-US" dirty="0"/>
              <a:t>苦情対応体制、ヒヤリハットの分析</a:t>
            </a:r>
            <a:endParaRPr lang="en-US" altLang="ja-JP" dirty="0"/>
          </a:p>
          <a:p>
            <a:pPr marL="0" indent="0">
              <a:buFontTx/>
              <a:buNone/>
              <a:defRPr/>
            </a:pPr>
            <a:r>
              <a:rPr lang="ja-JP" altLang="en-US" dirty="0"/>
              <a:t>　　　</a:t>
            </a:r>
            <a:r>
              <a:rPr lang="ja-JP" altLang="en-US" sz="2800" dirty="0"/>
              <a:t>適切にキャッチして応える仕組みづくり</a:t>
            </a:r>
            <a:endParaRPr lang="en-US" altLang="ja-JP" sz="2800" dirty="0"/>
          </a:p>
          <a:p>
            <a:pPr marL="0" indent="0">
              <a:buFontTx/>
              <a:buNone/>
              <a:defRPr/>
            </a:pPr>
            <a:endParaRPr lang="en-US" altLang="ja-JP" dirty="0">
              <a:solidFill>
                <a:srgbClr val="FF6600"/>
              </a:solidFill>
            </a:endParaRPr>
          </a:p>
          <a:p>
            <a:pPr marL="0" indent="0">
              <a:buFontTx/>
              <a:buNone/>
              <a:defRPr/>
            </a:pPr>
            <a:r>
              <a:rPr lang="ja-JP" altLang="en-US" dirty="0">
                <a:solidFill>
                  <a:srgbClr val="FF6600"/>
                </a:solidFill>
              </a:rPr>
              <a:t>　○</a:t>
            </a:r>
            <a:r>
              <a:rPr lang="ja-JP" altLang="en-US" dirty="0"/>
              <a:t>職員の働きやすさを支える</a:t>
            </a:r>
            <a:endParaRPr lang="en-US" altLang="ja-JP" dirty="0"/>
          </a:p>
          <a:p>
            <a:pPr marL="0" indent="0">
              <a:buFontTx/>
              <a:buNone/>
              <a:defRPr/>
            </a:pPr>
            <a:r>
              <a:rPr lang="ja-JP" altLang="en-US" dirty="0"/>
              <a:t>　　　</a:t>
            </a:r>
            <a:r>
              <a:rPr lang="ja-JP" altLang="en-US" sz="2800" dirty="0"/>
              <a:t>ホウレンソウのしやすい体制、仕組みづくり</a:t>
            </a:r>
            <a:endParaRPr lang="en-US" altLang="ja-JP" sz="2800" dirty="0"/>
          </a:p>
          <a:p>
            <a:pPr marL="0" indent="0">
              <a:buFontTx/>
              <a:buNone/>
              <a:defRPr/>
            </a:pPr>
            <a:r>
              <a:rPr lang="ja-JP" altLang="en-US" sz="2800" dirty="0"/>
              <a:t>　　　職員面談</a:t>
            </a:r>
          </a:p>
          <a:p>
            <a:pPr>
              <a:defRPr/>
            </a:pPr>
            <a:endParaRPr lang="ja-JP" altLang="en-US" dirty="0"/>
          </a:p>
        </p:txBody>
      </p:sp>
      <p:sp>
        <p:nvSpPr>
          <p:cNvPr id="2" name="スライド番号プレースホルダー 1">
            <a:extLst>
              <a:ext uri="{FF2B5EF4-FFF2-40B4-BE49-F238E27FC236}">
                <a16:creationId xmlns:a16="http://schemas.microsoft.com/office/drawing/2014/main" id="{6B2AD9CC-7451-4546-AE4F-F5DD5015318B}"/>
              </a:ext>
            </a:extLst>
          </p:cNvPr>
          <p:cNvSpPr>
            <a:spLocks noGrp="1"/>
          </p:cNvSpPr>
          <p:nvPr>
            <p:ph type="sldNum" sz="quarter" idx="12"/>
          </p:nvPr>
        </p:nvSpPr>
        <p:spPr/>
        <p:txBody>
          <a:bodyPr/>
          <a:lstStyle/>
          <a:p>
            <a:pPr>
              <a:defRPr/>
            </a:pPr>
            <a:fld id="{C66E0193-63D3-4EA0-8FD7-B61A0937C0C7}" type="slidenum">
              <a:rPr lang="en-US" altLang="ja-JP" smtClean="0"/>
              <a:pPr>
                <a:defRPr/>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828C89B-ED07-47F9-8907-46FD925B9373}"/>
              </a:ext>
            </a:extLst>
          </p:cNvPr>
          <p:cNvSpPr>
            <a:spLocks noGrp="1" noChangeArrowheads="1"/>
          </p:cNvSpPr>
          <p:nvPr>
            <p:ph type="title"/>
          </p:nvPr>
        </p:nvSpPr>
        <p:spPr/>
        <p:txBody>
          <a:bodyPr/>
          <a:lstStyle/>
          <a:p>
            <a:pPr eaLnBrk="1" hangingPunct="1"/>
            <a:r>
              <a:rPr lang="ja-JP" altLang="en-US" sz="4000"/>
              <a:t>高齢者虐待・不適切なケアが</a:t>
            </a:r>
            <a:br>
              <a:rPr lang="en-US" altLang="ja-JP" sz="4000"/>
            </a:br>
            <a:r>
              <a:rPr lang="ja-JP" altLang="en-US" sz="4000"/>
              <a:t>起きたらどうするか</a:t>
            </a:r>
            <a:endParaRPr lang="ja-JP" altLang="en-US" sz="4000">
              <a:ea typeface="HGS創英角ｺﾞｼｯｸUB" panose="020B0900000000000000" pitchFamily="50" charset="-128"/>
            </a:endParaRPr>
          </a:p>
        </p:txBody>
      </p:sp>
      <p:sp>
        <p:nvSpPr>
          <p:cNvPr id="28675" name="Rectangle 3">
            <a:extLst>
              <a:ext uri="{FF2B5EF4-FFF2-40B4-BE49-F238E27FC236}">
                <a16:creationId xmlns:a16="http://schemas.microsoft.com/office/drawing/2014/main" id="{1D9ACECF-3DA3-4974-BB8D-88E31F4FAF95}"/>
              </a:ext>
            </a:extLst>
          </p:cNvPr>
          <p:cNvSpPr>
            <a:spLocks noGrp="1" noChangeArrowheads="1"/>
          </p:cNvSpPr>
          <p:nvPr>
            <p:ph type="body" idx="1"/>
          </p:nvPr>
        </p:nvSpPr>
        <p:spPr>
          <a:xfrm>
            <a:off x="576263" y="1600200"/>
            <a:ext cx="8172450" cy="3341688"/>
          </a:xfrm>
        </p:spPr>
        <p:txBody>
          <a:bodyPr/>
          <a:lstStyle/>
          <a:p>
            <a:pPr marL="552450" indent="-552450" eaLnBrk="1" hangingPunct="1">
              <a:lnSpc>
                <a:spcPct val="90000"/>
              </a:lnSpc>
              <a:buFontTx/>
              <a:buNone/>
            </a:pPr>
            <a:r>
              <a:rPr lang="ja-JP" altLang="en-US" sz="3600"/>
              <a:t>●速やかな初期対応</a:t>
            </a:r>
            <a:endParaRPr lang="en-US" altLang="ja-JP" sz="3600"/>
          </a:p>
          <a:p>
            <a:pPr marL="552450" indent="-552450" eaLnBrk="1" hangingPunct="1">
              <a:lnSpc>
                <a:spcPct val="90000"/>
              </a:lnSpc>
              <a:buFontTx/>
              <a:buNone/>
            </a:pPr>
            <a:r>
              <a:rPr lang="ja-JP" altLang="en-US"/>
              <a:t>◦利用者の安全確保 </a:t>
            </a:r>
            <a:endParaRPr lang="en-US" altLang="ja-JP"/>
          </a:p>
          <a:p>
            <a:pPr marL="552450" indent="-552450" eaLnBrk="1" hangingPunct="1">
              <a:lnSpc>
                <a:spcPct val="90000"/>
              </a:lnSpc>
              <a:buFontTx/>
              <a:buNone/>
            </a:pPr>
            <a:r>
              <a:rPr lang="ja-JP" altLang="en-US"/>
              <a:t>◦事実確認 </a:t>
            </a:r>
            <a:endParaRPr lang="en-US" altLang="ja-JP"/>
          </a:p>
          <a:p>
            <a:pPr marL="552450" indent="-552450" eaLnBrk="1" hangingPunct="1">
              <a:lnSpc>
                <a:spcPct val="90000"/>
              </a:lnSpc>
              <a:buFontTx/>
              <a:buNone/>
            </a:pPr>
            <a:r>
              <a:rPr lang="ja-JP" altLang="en-US"/>
              <a:t>◦組織的な情報共有と対策の検討 </a:t>
            </a:r>
            <a:endParaRPr lang="en-US" altLang="ja-JP"/>
          </a:p>
          <a:p>
            <a:pPr marL="552450" indent="-552450" eaLnBrk="1" hangingPunct="1">
              <a:lnSpc>
                <a:spcPct val="90000"/>
              </a:lnSpc>
              <a:buFontTx/>
              <a:buNone/>
            </a:pPr>
            <a:r>
              <a:rPr lang="ja-JP" altLang="en-US"/>
              <a:t>◦本人・家族への説明や謝罪、関係機関へ報告 </a:t>
            </a:r>
            <a:endParaRPr lang="en-US" altLang="ja-JP"/>
          </a:p>
          <a:p>
            <a:pPr marL="552450" indent="-552450" eaLnBrk="1" hangingPunct="1">
              <a:lnSpc>
                <a:spcPct val="90000"/>
              </a:lnSpc>
              <a:buFontTx/>
              <a:buNone/>
            </a:pPr>
            <a:r>
              <a:rPr lang="ja-JP" altLang="en-US"/>
              <a:t>◦原因分析と再発防止の取り組み</a:t>
            </a:r>
            <a:endParaRPr lang="ja-JP" altLang="en-US" sz="1800">
              <a:latin typeface="HGS創英角ｺﾞｼｯｸUB" panose="020B0900000000000000" pitchFamily="50" charset="-128"/>
              <a:ea typeface="HGS創英角ｺﾞｼｯｸUB" panose="020B0900000000000000" pitchFamily="50" charset="-128"/>
            </a:endParaRPr>
          </a:p>
        </p:txBody>
      </p:sp>
      <p:sp>
        <p:nvSpPr>
          <p:cNvPr id="4" name="フローチャート: 代替処理 3">
            <a:extLst>
              <a:ext uri="{FF2B5EF4-FFF2-40B4-BE49-F238E27FC236}">
                <a16:creationId xmlns:a16="http://schemas.microsoft.com/office/drawing/2014/main" id="{50AB437D-5ABF-49A5-9B8A-2274A3F2E53A}"/>
              </a:ext>
            </a:extLst>
          </p:cNvPr>
          <p:cNvSpPr/>
          <p:nvPr/>
        </p:nvSpPr>
        <p:spPr>
          <a:xfrm>
            <a:off x="479425" y="4921250"/>
            <a:ext cx="8229600" cy="14605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3200" dirty="0">
                <a:solidFill>
                  <a:schemeClr val="tx1"/>
                </a:solidFill>
              </a:rPr>
              <a:t>　○ポイント</a:t>
            </a:r>
            <a:endParaRPr lang="en-US" altLang="ja-JP" sz="3200" dirty="0">
              <a:solidFill>
                <a:schemeClr val="tx1"/>
              </a:solidFill>
            </a:endParaRPr>
          </a:p>
          <a:p>
            <a:pPr algn="ctr">
              <a:defRPr/>
            </a:pPr>
            <a:r>
              <a:rPr lang="ja-JP" altLang="en-US" sz="3200" dirty="0">
                <a:solidFill>
                  <a:schemeClr val="tx1"/>
                </a:solidFill>
              </a:rPr>
              <a:t>・正確な事実確認　　・情報を隠さない</a:t>
            </a:r>
            <a:endParaRPr lang="en-US" altLang="ja-JP" sz="3200" dirty="0">
              <a:solidFill>
                <a:schemeClr val="tx1"/>
              </a:solidFill>
            </a:endParaRPr>
          </a:p>
        </p:txBody>
      </p:sp>
      <p:sp>
        <p:nvSpPr>
          <p:cNvPr id="2" name="スライド番号プレースホルダー 1">
            <a:extLst>
              <a:ext uri="{FF2B5EF4-FFF2-40B4-BE49-F238E27FC236}">
                <a16:creationId xmlns:a16="http://schemas.microsoft.com/office/drawing/2014/main" id="{6289355D-FCAE-4D70-8C7D-2D09D7AC1FCE}"/>
              </a:ext>
            </a:extLst>
          </p:cNvPr>
          <p:cNvSpPr>
            <a:spLocks noGrp="1"/>
          </p:cNvSpPr>
          <p:nvPr>
            <p:ph type="sldNum" sz="quarter" idx="12"/>
          </p:nvPr>
        </p:nvSpPr>
        <p:spPr/>
        <p:txBody>
          <a:bodyPr/>
          <a:lstStyle/>
          <a:p>
            <a:pPr>
              <a:defRPr/>
            </a:pPr>
            <a:fld id="{ABB76BE4-3DCE-415D-AA88-897A0D109BBC}" type="slidenum">
              <a:rPr lang="en-US" altLang="ja-JP" smtClean="0"/>
              <a:pPr>
                <a:defRPr/>
              </a:pPr>
              <a:t>13</a:t>
            </a:fld>
            <a:endParaRPr lang="en-US" altLang="ja-JP"/>
          </a:p>
        </p:txBody>
      </p:sp>
      <p:pic>
        <p:nvPicPr>
          <p:cNvPr id="28678" name="図 2">
            <a:extLst>
              <a:ext uri="{FF2B5EF4-FFF2-40B4-BE49-F238E27FC236}">
                <a16:creationId xmlns:a16="http://schemas.microsoft.com/office/drawing/2014/main" id="{943200ED-AA24-4B91-80F5-B801CE8F5AC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33575" y="-228600"/>
            <a:ext cx="1301115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6721D850-6D5D-4C70-90AB-2F2CBF6A5372}"/>
              </a:ext>
            </a:extLst>
          </p:cNvPr>
          <p:cNvSpPr>
            <a:spLocks noGrp="1" noChangeArrowheads="1"/>
          </p:cNvSpPr>
          <p:nvPr>
            <p:ph type="ctrTitle"/>
          </p:nvPr>
        </p:nvSpPr>
        <p:spPr>
          <a:xfrm>
            <a:off x="395288" y="2130425"/>
            <a:ext cx="8497887" cy="434975"/>
          </a:xfrm>
        </p:spPr>
        <p:txBody>
          <a:bodyPr anchor="ctr"/>
          <a:lstStyle/>
          <a:p>
            <a:pPr algn="l" eaLnBrk="1" hangingPunct="1"/>
            <a:r>
              <a:rPr lang="ja-JP" altLang="en-US" sz="4000">
                <a:ea typeface="HGS創英角ｺﾞｼｯｸUB" panose="020B0900000000000000" pitchFamily="50" charset="-128"/>
              </a:rPr>
              <a:t>事業所、施設は高齢者支援の専門機関であり、最も虐待があってはならない場所のひとつです。</a:t>
            </a:r>
          </a:p>
        </p:txBody>
      </p:sp>
      <p:sp>
        <p:nvSpPr>
          <p:cNvPr id="6147" name="Rectangle 5">
            <a:extLst>
              <a:ext uri="{FF2B5EF4-FFF2-40B4-BE49-F238E27FC236}">
                <a16:creationId xmlns:a16="http://schemas.microsoft.com/office/drawing/2014/main" id="{D3DA84CA-F9F3-4CC6-B275-E6A6F424476D}"/>
              </a:ext>
            </a:extLst>
          </p:cNvPr>
          <p:cNvSpPr>
            <a:spLocks noGrp="1" noChangeArrowheads="1"/>
          </p:cNvSpPr>
          <p:nvPr>
            <p:ph type="subTitle" idx="1"/>
          </p:nvPr>
        </p:nvSpPr>
        <p:spPr>
          <a:xfrm>
            <a:off x="539750" y="3886200"/>
            <a:ext cx="8064500" cy="1343025"/>
          </a:xfrm>
        </p:spPr>
        <p:txBody>
          <a:bodyPr/>
          <a:lstStyle/>
          <a:p>
            <a:pPr algn="l" eaLnBrk="1" hangingPunct="1"/>
            <a:r>
              <a:rPr lang="ja-JP" altLang="en-US" sz="4000">
                <a:ea typeface="HGS創英角ｺﾞｼｯｸUB" panose="020B0900000000000000" pitchFamily="50" charset="-128"/>
              </a:rPr>
              <a:t>しかし、虐待が起こりやすい構造をしています。</a:t>
            </a:r>
          </a:p>
        </p:txBody>
      </p:sp>
      <p:sp>
        <p:nvSpPr>
          <p:cNvPr id="3" name="スライド番号プレースホルダー 2">
            <a:extLst>
              <a:ext uri="{FF2B5EF4-FFF2-40B4-BE49-F238E27FC236}">
                <a16:creationId xmlns:a16="http://schemas.microsoft.com/office/drawing/2014/main" id="{093E641A-46AA-4819-8149-388D5BB9F826}"/>
              </a:ext>
            </a:extLst>
          </p:cNvPr>
          <p:cNvSpPr>
            <a:spLocks noGrp="1"/>
          </p:cNvSpPr>
          <p:nvPr>
            <p:ph type="sldNum" sz="quarter" idx="12"/>
          </p:nvPr>
        </p:nvSpPr>
        <p:spPr/>
        <p:txBody>
          <a:bodyPr/>
          <a:lstStyle/>
          <a:p>
            <a:pPr>
              <a:defRPr/>
            </a:pPr>
            <a:fld id="{F32CFEAA-325B-46E4-8740-5CB1C891DE23}" type="slidenum">
              <a:rPr lang="en-US" altLang="ja-JP" smtClean="0"/>
              <a:pPr>
                <a:defRPr/>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0170F04E-3918-46F1-811D-B79F8D6B6F59}"/>
              </a:ext>
            </a:extLst>
          </p:cNvPr>
          <p:cNvSpPr>
            <a:spLocks noGrp="1"/>
          </p:cNvSpPr>
          <p:nvPr>
            <p:ph type="subTitle" idx="1"/>
          </p:nvPr>
        </p:nvSpPr>
        <p:spPr>
          <a:xfrm>
            <a:off x="1187450" y="765175"/>
            <a:ext cx="6813550" cy="4824413"/>
          </a:xfrm>
        </p:spPr>
        <p:txBody>
          <a:bodyPr/>
          <a:lstStyle/>
          <a:p>
            <a:pPr algn="l"/>
            <a:r>
              <a:rPr lang="ja-JP" altLang="en-US" sz="3200" b="1"/>
              <a:t>入居系施設等については、</a:t>
            </a:r>
            <a:endParaRPr lang="en-US" altLang="ja-JP" sz="3200" b="1"/>
          </a:p>
          <a:p>
            <a:pPr algn="l"/>
            <a:r>
              <a:rPr lang="ja-JP" altLang="en-US" sz="3200" b="1"/>
              <a:t>①認知症や要介護度が重度の入居者　</a:t>
            </a:r>
            <a:endParaRPr lang="en-US" altLang="ja-JP" sz="3200" b="1"/>
          </a:p>
          <a:p>
            <a:pPr algn="l"/>
            <a:r>
              <a:rPr lang="ja-JP" altLang="en-US" sz="3200" b="1"/>
              <a:t>　 が多く、対応が難しい</a:t>
            </a:r>
            <a:endParaRPr lang="en-US" altLang="ja-JP" sz="3200" b="1"/>
          </a:p>
          <a:p>
            <a:pPr algn="l"/>
            <a:r>
              <a:rPr lang="ja-JP" altLang="en-US" sz="3200" b="1"/>
              <a:t>②一律ケア、日課中心、業務優先にな</a:t>
            </a:r>
            <a:endParaRPr lang="en-US" altLang="ja-JP" sz="3200" b="1"/>
          </a:p>
          <a:p>
            <a:pPr algn="l"/>
            <a:r>
              <a:rPr lang="ja-JP" altLang="en-US" sz="3200" b="1"/>
              <a:t>　 りやすい</a:t>
            </a:r>
            <a:endParaRPr lang="en-US" altLang="ja-JP" sz="3200" b="1"/>
          </a:p>
          <a:p>
            <a:pPr algn="l"/>
            <a:r>
              <a:rPr lang="ja-JP" altLang="en-US" sz="3200" b="1"/>
              <a:t>③特に夜間について、人員体制が少</a:t>
            </a:r>
            <a:endParaRPr lang="en-US" altLang="ja-JP" sz="3200" b="1"/>
          </a:p>
          <a:p>
            <a:pPr algn="l"/>
            <a:r>
              <a:rPr lang="en-US" altLang="ja-JP" sz="3200" b="1"/>
              <a:t>    </a:t>
            </a:r>
            <a:r>
              <a:rPr lang="ja-JP" altLang="en-US" sz="3200" b="1"/>
              <a:t>なく、密室性が高まる</a:t>
            </a:r>
            <a:endParaRPr lang="en-US" altLang="ja-JP" sz="3200" b="1"/>
          </a:p>
          <a:p>
            <a:pPr algn="l"/>
            <a:r>
              <a:rPr lang="ja-JP" altLang="en-US" sz="3200" b="1"/>
              <a:t>⇒入居者、職員ともにストレスが高まり</a:t>
            </a:r>
            <a:endParaRPr lang="en-US" altLang="ja-JP" sz="3200" b="1"/>
          </a:p>
          <a:p>
            <a:pPr algn="l"/>
            <a:r>
              <a:rPr lang="en-US" altLang="ja-JP" sz="3200" b="1"/>
              <a:t>   </a:t>
            </a:r>
            <a:r>
              <a:rPr lang="ja-JP" altLang="en-US" sz="3200" b="1"/>
              <a:t>やすい</a:t>
            </a:r>
          </a:p>
        </p:txBody>
      </p:sp>
      <p:sp>
        <p:nvSpPr>
          <p:cNvPr id="3" name="スライド番号プレースホルダー 2">
            <a:extLst>
              <a:ext uri="{FF2B5EF4-FFF2-40B4-BE49-F238E27FC236}">
                <a16:creationId xmlns:a16="http://schemas.microsoft.com/office/drawing/2014/main" id="{EC4DF5B9-F670-4CE0-952A-01D7F49CC4A8}"/>
              </a:ext>
            </a:extLst>
          </p:cNvPr>
          <p:cNvSpPr>
            <a:spLocks noGrp="1"/>
          </p:cNvSpPr>
          <p:nvPr>
            <p:ph type="sldNum" sz="quarter" idx="12"/>
          </p:nvPr>
        </p:nvSpPr>
        <p:spPr/>
        <p:txBody>
          <a:bodyPr/>
          <a:lstStyle/>
          <a:p>
            <a:pPr>
              <a:defRPr/>
            </a:pPr>
            <a:fld id="{19C5B813-FD2F-48C0-A2AA-FD2A4164D9F5}" type="slidenum">
              <a:rPr lang="en-US" altLang="ja-JP" smtClean="0"/>
              <a:pPr>
                <a:defRPr/>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F709A79-E74F-415C-B4FD-79459F9F5978}"/>
              </a:ext>
            </a:extLst>
          </p:cNvPr>
          <p:cNvSpPr>
            <a:spLocks noGrp="1" noChangeArrowheads="1"/>
          </p:cNvSpPr>
          <p:nvPr>
            <p:ph type="title"/>
          </p:nvPr>
        </p:nvSpPr>
        <p:spPr/>
        <p:txBody>
          <a:bodyPr/>
          <a:lstStyle/>
          <a:p>
            <a:pPr eaLnBrk="1" hangingPunct="1"/>
            <a:r>
              <a:rPr lang="ja-JP" altLang="en-US">
                <a:ea typeface="HGS創英角ｺﾞｼｯｸUB" panose="020B0900000000000000" pitchFamily="50" charset="-128"/>
              </a:rPr>
              <a:t>養介護施設設置者の</a:t>
            </a:r>
            <a:r>
              <a:rPr lang="ja-JP" altLang="en-US">
                <a:solidFill>
                  <a:srgbClr val="FF6600"/>
                </a:solidFill>
                <a:ea typeface="HGS創英角ｺﾞｼｯｸUB" panose="020B0900000000000000" pitchFamily="50" charset="-128"/>
              </a:rPr>
              <a:t>責務</a:t>
            </a:r>
          </a:p>
        </p:txBody>
      </p:sp>
      <p:sp>
        <p:nvSpPr>
          <p:cNvPr id="10243" name="Rectangle 3">
            <a:extLst>
              <a:ext uri="{FF2B5EF4-FFF2-40B4-BE49-F238E27FC236}">
                <a16:creationId xmlns:a16="http://schemas.microsoft.com/office/drawing/2014/main" id="{AECE4032-2EA3-4219-BB23-E1F4C9ECEE5F}"/>
              </a:ext>
            </a:extLst>
          </p:cNvPr>
          <p:cNvSpPr>
            <a:spLocks noGrp="1" noChangeArrowheads="1"/>
          </p:cNvSpPr>
          <p:nvPr>
            <p:ph type="body" idx="1"/>
          </p:nvPr>
        </p:nvSpPr>
        <p:spPr>
          <a:xfrm>
            <a:off x="457200" y="1268413"/>
            <a:ext cx="8229600" cy="5256212"/>
          </a:xfrm>
        </p:spPr>
        <p:txBody>
          <a:bodyPr/>
          <a:lstStyle/>
          <a:p>
            <a:pPr eaLnBrk="1" hangingPunct="1">
              <a:buFontTx/>
              <a:buNone/>
            </a:pPr>
            <a:r>
              <a:rPr lang="ja-JP" altLang="en-US" sz="3600">
                <a:ea typeface="HGS創英角ｺﾞｼｯｸUB" panose="020B0900000000000000" pitchFamily="50" charset="-128"/>
              </a:rPr>
              <a:t>　</a:t>
            </a:r>
            <a:r>
              <a:rPr lang="ja-JP" altLang="en-US" sz="2800">
                <a:ea typeface="HGS創英角ｺﾞｼｯｸUB" panose="020B0900000000000000" pitchFamily="50" charset="-128"/>
              </a:rPr>
              <a:t>高齢者虐待防止法第</a:t>
            </a:r>
            <a:r>
              <a:rPr lang="en-US" altLang="ja-JP" sz="2800">
                <a:ea typeface="HGS創英角ｺﾞｼｯｸUB" panose="020B0900000000000000" pitchFamily="50" charset="-128"/>
              </a:rPr>
              <a:t>20</a:t>
            </a:r>
            <a:r>
              <a:rPr lang="ja-JP" altLang="en-US" sz="2800">
                <a:ea typeface="HGS創英角ｺﾞｼｯｸUB" panose="020B0900000000000000" pitchFamily="50" charset="-128"/>
              </a:rPr>
              <a:t>条により、個人ではなく、</a:t>
            </a:r>
            <a:r>
              <a:rPr lang="ja-JP" altLang="en-US" sz="2800">
                <a:solidFill>
                  <a:srgbClr val="FF6600"/>
                </a:solidFill>
                <a:ea typeface="HGS創英角ｺﾞｼｯｸUB" panose="020B0900000000000000" pitchFamily="50" charset="-128"/>
              </a:rPr>
              <a:t>施設・事業所</a:t>
            </a:r>
            <a:r>
              <a:rPr lang="ja-JP" altLang="en-US" sz="2800">
                <a:ea typeface="HGS創英角ｺﾞｼｯｸUB" panose="020B0900000000000000" pitchFamily="50" charset="-128"/>
              </a:rPr>
              <a:t>に下記の責務が課せられている</a:t>
            </a:r>
          </a:p>
          <a:p>
            <a:pPr eaLnBrk="1" hangingPunct="1">
              <a:buFontTx/>
              <a:buNone/>
            </a:pPr>
            <a:r>
              <a:rPr lang="ja-JP" altLang="en-US">
                <a:solidFill>
                  <a:srgbClr val="FF6600"/>
                </a:solidFill>
                <a:ea typeface="HGS創英角ｺﾞｼｯｸUB" panose="020B0900000000000000" pitchFamily="50" charset="-128"/>
              </a:rPr>
              <a:t>○</a:t>
            </a:r>
            <a:r>
              <a:rPr lang="ja-JP" altLang="en-US" sz="2800">
                <a:ea typeface="HGS創英角ｺﾞｼｯｸUB" panose="020B0900000000000000" pitchFamily="50" charset="-128"/>
              </a:rPr>
              <a:t>研修の実施</a:t>
            </a:r>
          </a:p>
          <a:p>
            <a:pPr eaLnBrk="1" hangingPunct="1">
              <a:buFontTx/>
              <a:buNone/>
            </a:pPr>
            <a:r>
              <a:rPr lang="ja-JP" altLang="en-US" sz="2800">
                <a:solidFill>
                  <a:srgbClr val="FF6600"/>
                </a:solidFill>
                <a:ea typeface="HGS創英角ｺﾞｼｯｸUB" panose="020B0900000000000000" pitchFamily="50" charset="-128"/>
              </a:rPr>
              <a:t>○</a:t>
            </a:r>
            <a:r>
              <a:rPr lang="ja-JP" altLang="en-US" sz="2800">
                <a:ea typeface="HGS創英角ｺﾞｼｯｸUB" panose="020B0900000000000000" pitchFamily="50" charset="-128"/>
              </a:rPr>
              <a:t>利用している高齢者及びその家族からの苦情処理体制の整備</a:t>
            </a:r>
          </a:p>
          <a:p>
            <a:pPr eaLnBrk="1" hangingPunct="1">
              <a:buFontTx/>
              <a:buNone/>
            </a:pPr>
            <a:r>
              <a:rPr lang="ja-JP" altLang="en-US" sz="2800">
                <a:solidFill>
                  <a:srgbClr val="FF6600"/>
                </a:solidFill>
                <a:ea typeface="HGS創英角ｺﾞｼｯｸUB" panose="020B0900000000000000" pitchFamily="50" charset="-128"/>
              </a:rPr>
              <a:t>○</a:t>
            </a:r>
            <a:r>
              <a:rPr lang="ja-JP" altLang="en-US" sz="2800">
                <a:ea typeface="HGS創英角ｺﾞｼｯｸUB" panose="020B0900000000000000" pitchFamily="50" charset="-128"/>
              </a:rPr>
              <a:t>その他養介護施設従事者等による高齢者虐待の防止のための措置</a:t>
            </a:r>
            <a:endParaRPr lang="en-US" altLang="ja-JP" sz="2800">
              <a:ea typeface="HGS創英角ｺﾞｼｯｸUB" panose="020B0900000000000000" pitchFamily="50" charset="-128"/>
            </a:endParaRPr>
          </a:p>
          <a:p>
            <a:pPr eaLnBrk="1" hangingPunct="1">
              <a:spcBef>
                <a:spcPct val="0"/>
              </a:spcBef>
              <a:buFontTx/>
              <a:buNone/>
            </a:pPr>
            <a:r>
              <a:rPr lang="ja-JP" altLang="en-US" sz="2800">
                <a:solidFill>
                  <a:srgbClr val="FF0000"/>
                </a:solidFill>
                <a:ea typeface="HGS創英角ｺﾞｼｯｸUB" panose="020B0900000000000000" pitchFamily="50" charset="-128"/>
              </a:rPr>
              <a:t>◇</a:t>
            </a:r>
            <a:r>
              <a:rPr lang="en-US" altLang="ja-JP" sz="2800">
                <a:solidFill>
                  <a:srgbClr val="FF0000"/>
                </a:solidFill>
                <a:ea typeface="HGS創英角ｺﾞｼｯｸUB" panose="020B0900000000000000" pitchFamily="50" charset="-128"/>
              </a:rPr>
              <a:t>BPSD</a:t>
            </a:r>
            <a:r>
              <a:rPr lang="ja-JP" altLang="en-US" sz="2800">
                <a:solidFill>
                  <a:srgbClr val="FF0000"/>
                </a:solidFill>
                <a:ea typeface="HGS創英角ｺﾞｼｯｸUB" panose="020B0900000000000000" pitchFamily="50" charset="-128"/>
              </a:rPr>
              <a:t>（特に介護への抵抗、攻撃的言動）が</a:t>
            </a:r>
            <a:endParaRPr lang="en-US" altLang="ja-JP" sz="2800">
              <a:solidFill>
                <a:srgbClr val="FF0000"/>
              </a:solidFill>
              <a:ea typeface="HGS創英角ｺﾞｼｯｸUB" panose="020B0900000000000000" pitchFamily="50" charset="-128"/>
            </a:endParaRPr>
          </a:p>
          <a:p>
            <a:pPr eaLnBrk="1" hangingPunct="1">
              <a:spcBef>
                <a:spcPct val="0"/>
              </a:spcBef>
              <a:buFontTx/>
              <a:buNone/>
            </a:pPr>
            <a:r>
              <a:rPr lang="ja-JP" altLang="en-US" sz="2800">
                <a:solidFill>
                  <a:srgbClr val="FF0000"/>
                </a:solidFill>
                <a:ea typeface="HGS創英角ｺﾞｼｯｸUB" panose="020B0900000000000000" pitchFamily="50" charset="-128"/>
              </a:rPr>
              <a:t>　契機になり易く、個別ケアや認知症ケアについてのスキルアップが鍵となる</a:t>
            </a:r>
          </a:p>
        </p:txBody>
      </p:sp>
      <p:sp>
        <p:nvSpPr>
          <p:cNvPr id="3" name="スライド番号プレースホルダー 2">
            <a:extLst>
              <a:ext uri="{FF2B5EF4-FFF2-40B4-BE49-F238E27FC236}">
                <a16:creationId xmlns:a16="http://schemas.microsoft.com/office/drawing/2014/main" id="{4FC471A0-49FE-401F-90DD-C84026CF4B9F}"/>
              </a:ext>
            </a:extLst>
          </p:cNvPr>
          <p:cNvSpPr>
            <a:spLocks noGrp="1"/>
          </p:cNvSpPr>
          <p:nvPr>
            <p:ph type="sldNum" sz="quarter" idx="12"/>
          </p:nvPr>
        </p:nvSpPr>
        <p:spPr/>
        <p:txBody>
          <a:bodyPr/>
          <a:lstStyle/>
          <a:p>
            <a:pPr>
              <a:defRPr/>
            </a:pPr>
            <a:fld id="{717C43A9-29F5-4769-9863-D659A34864E1}" type="slidenum">
              <a:rPr lang="en-US" altLang="ja-JP" smtClean="0"/>
              <a:pPr>
                <a:defRPr/>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53D1730-E163-44BC-A27B-F563075B30A5}"/>
              </a:ext>
            </a:extLst>
          </p:cNvPr>
          <p:cNvSpPr>
            <a:spLocks noGrp="1" noChangeArrowheads="1"/>
          </p:cNvSpPr>
          <p:nvPr>
            <p:ph type="title"/>
          </p:nvPr>
        </p:nvSpPr>
        <p:spPr>
          <a:xfrm>
            <a:off x="457200" y="274638"/>
            <a:ext cx="8229600" cy="850900"/>
          </a:xfrm>
        </p:spPr>
        <p:txBody>
          <a:bodyPr/>
          <a:lstStyle/>
          <a:p>
            <a:pPr eaLnBrk="1" hangingPunct="1"/>
            <a:r>
              <a:rPr lang="ja-JP" altLang="en-US" sz="4800">
                <a:ea typeface="HGS創英角ｺﾞｼｯｸUB" panose="020B0900000000000000" pitchFamily="50" charset="-128"/>
              </a:rPr>
              <a:t>高齢者虐待の通報について</a:t>
            </a:r>
          </a:p>
        </p:txBody>
      </p:sp>
      <p:sp>
        <p:nvSpPr>
          <p:cNvPr id="12291" name="Rectangle 3">
            <a:extLst>
              <a:ext uri="{FF2B5EF4-FFF2-40B4-BE49-F238E27FC236}">
                <a16:creationId xmlns:a16="http://schemas.microsoft.com/office/drawing/2014/main" id="{46A72F66-ABC2-40DC-865B-B0BFAF55E1A2}"/>
              </a:ext>
            </a:extLst>
          </p:cNvPr>
          <p:cNvSpPr>
            <a:spLocks noGrp="1" noChangeArrowheads="1"/>
          </p:cNvSpPr>
          <p:nvPr>
            <p:ph type="body" idx="1"/>
          </p:nvPr>
        </p:nvSpPr>
        <p:spPr>
          <a:xfrm>
            <a:off x="395288" y="1268413"/>
            <a:ext cx="8353425" cy="5113337"/>
          </a:xfrm>
        </p:spPr>
        <p:txBody>
          <a:bodyPr/>
          <a:lstStyle/>
          <a:p>
            <a:pPr eaLnBrk="1" hangingPunct="1">
              <a:lnSpc>
                <a:spcPct val="80000"/>
              </a:lnSpc>
              <a:buFontTx/>
              <a:buNone/>
            </a:pPr>
            <a:r>
              <a:rPr lang="ja-JP" altLang="en-US" sz="2800">
                <a:latin typeface="HGS創英角ｺﾞｼｯｸUB" panose="020B0900000000000000" pitchFamily="50" charset="-128"/>
                <a:ea typeface="HGS創英角ｺﾞｼｯｸUB" panose="020B0900000000000000" pitchFamily="50" charset="-128"/>
              </a:rPr>
              <a:t>国民の通報義務</a:t>
            </a:r>
            <a:r>
              <a:rPr lang="ja-JP" altLang="en-US" sz="2400">
                <a:latin typeface="HGS創英角ｺﾞｼｯｸUB" panose="020B0900000000000000" pitchFamily="50" charset="-128"/>
                <a:ea typeface="HGS創英角ｺﾞｼｯｸUB" panose="020B0900000000000000" pitchFamily="50" charset="-128"/>
              </a:rPr>
              <a:t>（高齢者虐待防止法　第７条、第</a:t>
            </a:r>
            <a:r>
              <a:rPr lang="en-US" altLang="ja-JP" sz="2400">
                <a:latin typeface="HGS創英角ｺﾞｼｯｸUB" panose="020B0900000000000000" pitchFamily="50" charset="-128"/>
                <a:ea typeface="HGS創英角ｺﾞｼｯｸUB" panose="020B0900000000000000" pitchFamily="50" charset="-128"/>
              </a:rPr>
              <a:t>21</a:t>
            </a:r>
            <a:r>
              <a:rPr lang="ja-JP" altLang="en-US" sz="2400">
                <a:latin typeface="HGS創英角ｺﾞｼｯｸUB" panose="020B0900000000000000" pitchFamily="50" charset="-128"/>
                <a:ea typeface="HGS創英角ｺﾞｼｯｸUB" panose="020B0900000000000000" pitchFamily="50" charset="-128"/>
              </a:rPr>
              <a:t>条）</a:t>
            </a:r>
          </a:p>
          <a:p>
            <a:pPr eaLnBrk="1" hangingPunct="1">
              <a:lnSpc>
                <a:spcPct val="80000"/>
              </a:lnSpc>
              <a:buFontTx/>
              <a:buNone/>
            </a:pPr>
            <a:r>
              <a:rPr lang="ja-JP" altLang="en-US" sz="2800">
                <a:latin typeface="HGS創英角ｺﾞｼｯｸUB" panose="020B0900000000000000" pitchFamily="50" charset="-128"/>
                <a:ea typeface="HGS創英角ｺﾞｼｯｸUB" panose="020B0900000000000000" pitchFamily="50" charset="-128"/>
              </a:rPr>
              <a:t>・</a:t>
            </a:r>
            <a:r>
              <a:rPr lang="ja-JP" altLang="en-US" sz="2800">
                <a:solidFill>
                  <a:srgbClr val="FF0000"/>
                </a:solidFill>
                <a:latin typeface="HGS創英角ｺﾞｼｯｸUB" panose="020B0900000000000000" pitchFamily="50" charset="-128"/>
                <a:ea typeface="HGS創英角ｺﾞｼｯｸUB" panose="020B0900000000000000" pitchFamily="50" charset="-128"/>
              </a:rPr>
              <a:t>生命又は身体に重大な危険が生じている場合</a:t>
            </a:r>
            <a:r>
              <a:rPr lang="ja-JP" altLang="en-US" sz="2800">
                <a:latin typeface="HGS創英角ｺﾞｼｯｸUB" panose="020B0900000000000000" pitchFamily="50" charset="-128"/>
                <a:ea typeface="HGS創英角ｺﾞｼｯｸUB" panose="020B0900000000000000" pitchFamily="50" charset="-128"/>
              </a:rPr>
              <a:t>は、速やかに、これを市町村に通報</a:t>
            </a:r>
            <a:r>
              <a:rPr lang="ja-JP" altLang="en-US" sz="2800" u="sng">
                <a:latin typeface="HGS創英角ｺﾞｼｯｸUB" panose="020B0900000000000000" pitchFamily="50" charset="-128"/>
                <a:ea typeface="HGS創英角ｺﾞｼｯｸUB" panose="020B0900000000000000" pitchFamily="50" charset="-128"/>
              </a:rPr>
              <a:t>しなければならない。</a:t>
            </a:r>
          </a:p>
          <a:p>
            <a:pPr eaLnBrk="1" hangingPunct="1">
              <a:lnSpc>
                <a:spcPct val="80000"/>
              </a:lnSpc>
              <a:buFontTx/>
              <a:buNone/>
            </a:pPr>
            <a:endParaRPr lang="ja-JP" altLang="en-US" sz="2800" u="sng">
              <a:latin typeface="HGS創英角ｺﾞｼｯｸUB" panose="020B0900000000000000" pitchFamily="50" charset="-128"/>
              <a:ea typeface="HGS創英角ｺﾞｼｯｸUB" panose="020B0900000000000000" pitchFamily="50" charset="-128"/>
            </a:endParaRPr>
          </a:p>
          <a:p>
            <a:pPr eaLnBrk="1" hangingPunct="1">
              <a:lnSpc>
                <a:spcPct val="80000"/>
              </a:lnSpc>
              <a:buFontTx/>
              <a:buNone/>
            </a:pPr>
            <a:r>
              <a:rPr lang="ja-JP" altLang="en-US" sz="2800">
                <a:latin typeface="HGS創英角ｺﾞｼｯｸUB" panose="020B0900000000000000" pitchFamily="50" charset="-128"/>
                <a:ea typeface="HGS創英角ｺﾞｼｯｸUB" panose="020B0900000000000000" pitchFamily="50" charset="-128"/>
              </a:rPr>
              <a:t>・高齢者虐待を</a:t>
            </a:r>
            <a:r>
              <a:rPr lang="ja-JP" altLang="en-US" sz="2800">
                <a:solidFill>
                  <a:srgbClr val="FF0000"/>
                </a:solidFill>
                <a:latin typeface="HGS創英角ｺﾞｼｯｸUB" panose="020B0900000000000000" pitchFamily="50" charset="-128"/>
                <a:ea typeface="HGS創英角ｺﾞｼｯｸUB" panose="020B0900000000000000" pitchFamily="50" charset="-128"/>
              </a:rPr>
              <a:t>受けたと思われる</a:t>
            </a:r>
            <a:r>
              <a:rPr lang="ja-JP" altLang="en-US" sz="2800">
                <a:latin typeface="HGS創英角ｺﾞｼｯｸUB" panose="020B0900000000000000" pitchFamily="50" charset="-128"/>
                <a:ea typeface="HGS創英角ｺﾞｼｯｸUB" panose="020B0900000000000000" pitchFamily="50" charset="-128"/>
              </a:rPr>
              <a:t>高齢者を発見した者は、速やかに、これを市町村に通報するよう</a:t>
            </a:r>
            <a:r>
              <a:rPr lang="ja-JP" altLang="en-US" sz="2800" u="sng">
                <a:latin typeface="HGS創英角ｺﾞｼｯｸUB" panose="020B0900000000000000" pitchFamily="50" charset="-128"/>
                <a:ea typeface="HGS創英角ｺﾞｼｯｸUB" panose="020B0900000000000000" pitchFamily="50" charset="-128"/>
              </a:rPr>
              <a:t>努めなければならない</a:t>
            </a:r>
            <a:r>
              <a:rPr lang="ja-JP" altLang="en-US" sz="2800">
                <a:latin typeface="HGS創英角ｺﾞｼｯｸUB" panose="020B0900000000000000" pitchFamily="50" charset="-128"/>
                <a:ea typeface="HGS創英角ｺﾞｼｯｸUB" panose="020B0900000000000000" pitchFamily="50" charset="-128"/>
              </a:rPr>
              <a:t>。</a:t>
            </a:r>
          </a:p>
          <a:p>
            <a:pPr eaLnBrk="1" hangingPunct="1">
              <a:lnSpc>
                <a:spcPct val="80000"/>
              </a:lnSpc>
              <a:buFontTx/>
              <a:buNone/>
            </a:pPr>
            <a:endParaRPr lang="ja-JP" altLang="en-US" sz="2800">
              <a:latin typeface="HGS創英角ｺﾞｼｯｸUB" panose="020B0900000000000000" pitchFamily="50" charset="-128"/>
              <a:ea typeface="HGS創英角ｺﾞｼｯｸUB" panose="020B0900000000000000" pitchFamily="50" charset="-128"/>
            </a:endParaRPr>
          </a:p>
          <a:p>
            <a:pPr eaLnBrk="1" hangingPunct="1">
              <a:lnSpc>
                <a:spcPct val="80000"/>
              </a:lnSpc>
              <a:buFontTx/>
              <a:buNone/>
            </a:pPr>
            <a:r>
              <a:rPr lang="ja-JP" altLang="en-US" sz="2800">
                <a:latin typeface="HGS創英角ｺﾞｼｯｸUB" panose="020B0900000000000000" pitchFamily="50" charset="-128"/>
                <a:ea typeface="HGS創英角ｺﾞｼｯｸUB" panose="020B0900000000000000" pitchFamily="50" charset="-128"/>
              </a:rPr>
              <a:t>養介護施設従事者等の通報義務</a:t>
            </a:r>
            <a:r>
              <a:rPr lang="ja-JP" altLang="en-US" sz="2400">
                <a:latin typeface="HGS創英角ｺﾞｼｯｸUB" panose="020B0900000000000000" pitchFamily="50" charset="-128"/>
                <a:ea typeface="HGS創英角ｺﾞｼｯｸUB" panose="020B0900000000000000" pitchFamily="50" charset="-128"/>
              </a:rPr>
              <a:t>（第</a:t>
            </a:r>
            <a:r>
              <a:rPr lang="en-US" altLang="ja-JP" sz="2400">
                <a:latin typeface="HGS創英角ｺﾞｼｯｸUB" panose="020B0900000000000000" pitchFamily="50" charset="-128"/>
                <a:ea typeface="HGS創英角ｺﾞｼｯｸUB" panose="020B0900000000000000" pitchFamily="50" charset="-128"/>
              </a:rPr>
              <a:t>21</a:t>
            </a:r>
            <a:r>
              <a:rPr lang="ja-JP" altLang="en-US" sz="2400">
                <a:latin typeface="HGS創英角ｺﾞｼｯｸUB" panose="020B0900000000000000" pitchFamily="50" charset="-128"/>
                <a:ea typeface="HGS創英角ｺﾞｼｯｸUB" panose="020B0900000000000000" pitchFamily="50" charset="-128"/>
              </a:rPr>
              <a:t>条）</a:t>
            </a:r>
          </a:p>
          <a:p>
            <a:pPr eaLnBrk="1" hangingPunct="1">
              <a:lnSpc>
                <a:spcPct val="80000"/>
              </a:lnSpc>
              <a:buFontTx/>
              <a:buNone/>
            </a:pPr>
            <a:r>
              <a:rPr lang="ja-JP" altLang="en-US" sz="2800">
                <a:latin typeface="HGS創英角ｺﾞｼｯｸUB" panose="020B0900000000000000" pitchFamily="50" charset="-128"/>
                <a:ea typeface="HGS創英角ｺﾞｼｯｸUB" panose="020B0900000000000000" pitchFamily="50" charset="-128"/>
              </a:rPr>
              <a:t>・高齢者虐待を</a:t>
            </a:r>
            <a:r>
              <a:rPr lang="ja-JP" altLang="en-US" sz="2800">
                <a:solidFill>
                  <a:srgbClr val="FF0000"/>
                </a:solidFill>
                <a:latin typeface="HGS創英角ｺﾞｼｯｸUB" panose="020B0900000000000000" pitchFamily="50" charset="-128"/>
                <a:ea typeface="HGS創英角ｺﾞｼｯｸUB" panose="020B0900000000000000" pitchFamily="50" charset="-128"/>
              </a:rPr>
              <a:t>受けたと思われる</a:t>
            </a:r>
            <a:r>
              <a:rPr lang="ja-JP" altLang="en-US" sz="2800">
                <a:latin typeface="HGS創英角ｺﾞｼｯｸUB" panose="020B0900000000000000" pitchFamily="50" charset="-128"/>
                <a:ea typeface="HGS創英角ｺﾞｼｯｸUB" panose="020B0900000000000000" pitchFamily="50" charset="-128"/>
              </a:rPr>
              <a:t>高齢者を発見した者は、速やかに、これを市町村に通報</a:t>
            </a:r>
            <a:r>
              <a:rPr lang="ja-JP" altLang="en-US" sz="2800" u="sng">
                <a:latin typeface="HGS創英角ｺﾞｼｯｸUB" panose="020B0900000000000000" pitchFamily="50" charset="-128"/>
                <a:ea typeface="HGS創英角ｺﾞｼｯｸUB" panose="020B0900000000000000" pitchFamily="50" charset="-128"/>
              </a:rPr>
              <a:t>しなければならない。</a:t>
            </a:r>
          </a:p>
          <a:p>
            <a:pPr eaLnBrk="1" hangingPunct="1">
              <a:lnSpc>
                <a:spcPct val="80000"/>
              </a:lnSpc>
              <a:buFontTx/>
              <a:buNone/>
            </a:pPr>
            <a:endParaRPr lang="en-US" altLang="ja-JP" sz="2800" u="sng">
              <a:latin typeface="HGS創英角ｺﾞｼｯｸUB" panose="020B0900000000000000" pitchFamily="50" charset="-128"/>
              <a:ea typeface="HGS創英角ｺﾞｼｯｸUB" panose="020B0900000000000000" pitchFamily="50" charset="-128"/>
            </a:endParaRPr>
          </a:p>
        </p:txBody>
      </p:sp>
      <p:sp>
        <p:nvSpPr>
          <p:cNvPr id="3" name="スライド番号プレースホルダー 2">
            <a:extLst>
              <a:ext uri="{FF2B5EF4-FFF2-40B4-BE49-F238E27FC236}">
                <a16:creationId xmlns:a16="http://schemas.microsoft.com/office/drawing/2014/main" id="{A043B6DB-A8A0-4EAF-8EEA-44F20F6EC5C7}"/>
              </a:ext>
            </a:extLst>
          </p:cNvPr>
          <p:cNvSpPr>
            <a:spLocks noGrp="1"/>
          </p:cNvSpPr>
          <p:nvPr>
            <p:ph type="sldNum" sz="quarter" idx="12"/>
          </p:nvPr>
        </p:nvSpPr>
        <p:spPr/>
        <p:txBody>
          <a:bodyPr/>
          <a:lstStyle/>
          <a:p>
            <a:pPr>
              <a:defRPr/>
            </a:pPr>
            <a:fld id="{ED18466B-AB9A-42F0-8E7E-9B5E738818C9}" type="slidenum">
              <a:rPr lang="en-US" altLang="ja-JP" smtClean="0"/>
              <a:pPr>
                <a:defRPr/>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398C2BD-444A-4C8D-AEEF-55FD23A06CE5}"/>
              </a:ext>
            </a:extLst>
          </p:cNvPr>
          <p:cNvSpPr>
            <a:spLocks noGrp="1" noChangeArrowheads="1"/>
          </p:cNvSpPr>
          <p:nvPr>
            <p:ph type="title"/>
          </p:nvPr>
        </p:nvSpPr>
        <p:spPr>
          <a:xfrm>
            <a:off x="457200" y="192088"/>
            <a:ext cx="8229600" cy="1143000"/>
          </a:xfrm>
        </p:spPr>
        <p:txBody>
          <a:bodyPr/>
          <a:lstStyle/>
          <a:p>
            <a:pPr eaLnBrk="1" hangingPunct="1"/>
            <a:r>
              <a:rPr lang="ja-JP" altLang="en-US" sz="3200">
                <a:ea typeface="HGS創英角ｺﾞｼｯｸUB" panose="020B0900000000000000" pitchFamily="50" charset="-128"/>
              </a:rPr>
              <a:t>養介護施設従事者等の虐待の特徴</a:t>
            </a:r>
            <a:br>
              <a:rPr lang="en-US" altLang="ja-JP" sz="3200">
                <a:solidFill>
                  <a:srgbClr val="FF0000"/>
                </a:solidFill>
                <a:ea typeface="HGS創英角ｺﾞｼｯｸUB" panose="020B0900000000000000" pitchFamily="50" charset="-128"/>
              </a:rPr>
            </a:br>
            <a:r>
              <a:rPr lang="ja-JP" altLang="en-US" sz="2400">
                <a:ea typeface="HGS創英角ｺﾞｼｯｸUB" panose="020B0900000000000000" pitchFamily="50" charset="-128"/>
              </a:rPr>
              <a:t>（</a:t>
            </a:r>
            <a:r>
              <a:rPr lang="en-US" altLang="ja-JP" sz="2400">
                <a:ea typeface="HGS創英角ｺﾞｼｯｸUB" panose="020B0900000000000000" pitchFamily="50" charset="-128"/>
              </a:rPr>
              <a:t>H26</a:t>
            </a:r>
            <a:r>
              <a:rPr lang="ja-JP" altLang="en-US" sz="2400">
                <a:ea typeface="HGS創英角ｺﾞｼｯｸUB" panose="020B0900000000000000" pitchFamily="50" charset="-128"/>
              </a:rPr>
              <a:t>年度高齢者虐待防止法に基づく調査結果）</a:t>
            </a:r>
            <a:r>
              <a:rPr lang="en-US" altLang="ja-JP" sz="2400">
                <a:ea typeface="HGS創英角ｺﾞｼｯｸUB" panose="020B0900000000000000" pitchFamily="50" charset="-128"/>
              </a:rPr>
              <a:t>H28</a:t>
            </a:r>
            <a:r>
              <a:rPr lang="ja-JP" altLang="en-US" sz="2400">
                <a:ea typeface="HGS創英角ｺﾞｼｯｸUB" panose="020B0900000000000000" pitchFamily="50" charset="-128"/>
              </a:rPr>
              <a:t> </a:t>
            </a:r>
            <a:r>
              <a:rPr lang="en-US" altLang="ja-JP" sz="2400">
                <a:ea typeface="HGS創英角ｺﾞｼｯｸUB" panose="020B0900000000000000" pitchFamily="50" charset="-128"/>
              </a:rPr>
              <a:t>.2.5</a:t>
            </a:r>
            <a:r>
              <a:rPr lang="ja-JP" altLang="en-US" sz="2400">
                <a:ea typeface="HGS創英角ｺﾞｼｯｸUB" panose="020B0900000000000000" pitchFamily="50" charset="-128"/>
              </a:rPr>
              <a:t> </a:t>
            </a:r>
          </a:p>
        </p:txBody>
      </p:sp>
      <p:sp>
        <p:nvSpPr>
          <p:cNvPr id="14339" name="Text Box 16">
            <a:extLst>
              <a:ext uri="{FF2B5EF4-FFF2-40B4-BE49-F238E27FC236}">
                <a16:creationId xmlns:a16="http://schemas.microsoft.com/office/drawing/2014/main" id="{C92F3129-FED6-4AA8-87C7-D8DB5055CAE8}"/>
              </a:ext>
            </a:extLst>
          </p:cNvPr>
          <p:cNvSpPr txBox="1">
            <a:spLocks noChangeArrowheads="1"/>
          </p:cNvSpPr>
          <p:nvPr/>
        </p:nvSpPr>
        <p:spPr bwMode="auto">
          <a:xfrm>
            <a:off x="684213" y="1484313"/>
            <a:ext cx="3959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ja-JP" sz="1800">
              <a:ea typeface="ＭＳ Ｐ明朝" panose="02020600040205080304" pitchFamily="18" charset="-128"/>
            </a:endParaRPr>
          </a:p>
        </p:txBody>
      </p:sp>
      <p:sp>
        <p:nvSpPr>
          <p:cNvPr id="14340" name="AutoShape 18">
            <a:extLst>
              <a:ext uri="{FF2B5EF4-FFF2-40B4-BE49-F238E27FC236}">
                <a16:creationId xmlns:a16="http://schemas.microsoft.com/office/drawing/2014/main" id="{0DC1E8C1-7D0D-445F-9584-E69274CF7288}"/>
              </a:ext>
            </a:extLst>
          </p:cNvPr>
          <p:cNvSpPr>
            <a:spLocks noChangeArrowheads="1"/>
          </p:cNvSpPr>
          <p:nvPr/>
        </p:nvSpPr>
        <p:spPr bwMode="auto">
          <a:xfrm>
            <a:off x="468313" y="1268413"/>
            <a:ext cx="8280400" cy="431800"/>
          </a:xfrm>
          <a:prstGeom prst="roundRect">
            <a:avLst>
              <a:gd name="adj" fmla="val 16667"/>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相談・通報者は　当該施設職員（</a:t>
            </a:r>
            <a:r>
              <a:rPr lang="en-US" altLang="ja-JP" sz="2400"/>
              <a:t>24.0</a:t>
            </a:r>
            <a:r>
              <a:rPr lang="ja-JP" altLang="en-US" sz="2400"/>
              <a:t>％：</a:t>
            </a:r>
            <a:r>
              <a:rPr lang="en-US" altLang="ja-JP" sz="2400"/>
              <a:t>314</a:t>
            </a:r>
            <a:r>
              <a:rPr lang="ja-JP" altLang="en-US" sz="2400"/>
              <a:t>件）が最も多い。</a:t>
            </a:r>
          </a:p>
        </p:txBody>
      </p:sp>
      <p:sp>
        <p:nvSpPr>
          <p:cNvPr id="14341" name="AutoShape 19">
            <a:extLst>
              <a:ext uri="{FF2B5EF4-FFF2-40B4-BE49-F238E27FC236}">
                <a16:creationId xmlns:a16="http://schemas.microsoft.com/office/drawing/2014/main" id="{88C2261D-FE8E-4DF0-801D-3540058E76A6}"/>
              </a:ext>
            </a:extLst>
          </p:cNvPr>
          <p:cNvSpPr>
            <a:spLocks noChangeArrowheads="1"/>
          </p:cNvSpPr>
          <p:nvPr/>
        </p:nvSpPr>
        <p:spPr bwMode="auto">
          <a:xfrm>
            <a:off x="457200" y="3492500"/>
            <a:ext cx="4400550" cy="1984375"/>
          </a:xfrm>
          <a:prstGeom prst="roundRect">
            <a:avLst>
              <a:gd name="adj" fmla="val 16667"/>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虐待のあった施設の種別は、</a:t>
            </a:r>
          </a:p>
          <a:p>
            <a:pPr eaLnBrk="1" hangingPunct="1">
              <a:spcBef>
                <a:spcPct val="0"/>
              </a:spcBef>
              <a:buFontTx/>
              <a:buNone/>
            </a:pPr>
            <a:r>
              <a:rPr lang="ja-JP" altLang="en-US" sz="2000"/>
              <a:t>「特別養護老人ホーム（</a:t>
            </a:r>
            <a:r>
              <a:rPr lang="en-US" altLang="ja-JP" sz="2000"/>
              <a:t>31.7%</a:t>
            </a:r>
            <a:r>
              <a:rPr lang="ja-JP" altLang="en-US" sz="2000"/>
              <a:t>）」「有料老人ホーム（</a:t>
            </a:r>
            <a:r>
              <a:rPr lang="en-US" altLang="ja-JP" sz="2000"/>
              <a:t>22.3%</a:t>
            </a:r>
            <a:r>
              <a:rPr lang="ja-JP" altLang="en-US" sz="2000"/>
              <a:t>）」「認知症対応型共同生活介護（</a:t>
            </a:r>
            <a:r>
              <a:rPr lang="en-US" altLang="ja-JP" sz="2000"/>
              <a:t>13.3%</a:t>
            </a:r>
            <a:r>
              <a:rPr lang="ja-JP" altLang="en-US" sz="2000"/>
              <a:t>）」「介護老人保健施設（</a:t>
            </a:r>
            <a:r>
              <a:rPr lang="en-US" altLang="ja-JP" sz="2000"/>
              <a:t>11.7%</a:t>
            </a:r>
            <a:r>
              <a:rPr lang="ja-JP" altLang="en-US" sz="2000"/>
              <a:t>）」の順であり、入所施設に多い。</a:t>
            </a:r>
          </a:p>
        </p:txBody>
      </p:sp>
      <p:sp>
        <p:nvSpPr>
          <p:cNvPr id="14342" name="AutoShape 22">
            <a:extLst>
              <a:ext uri="{FF2B5EF4-FFF2-40B4-BE49-F238E27FC236}">
                <a16:creationId xmlns:a16="http://schemas.microsoft.com/office/drawing/2014/main" id="{A0253166-BE28-41A2-8214-80AD076A6AD9}"/>
              </a:ext>
            </a:extLst>
          </p:cNvPr>
          <p:cNvSpPr>
            <a:spLocks noChangeArrowheads="1"/>
          </p:cNvSpPr>
          <p:nvPr/>
        </p:nvSpPr>
        <p:spPr bwMode="auto">
          <a:xfrm>
            <a:off x="4857750" y="1809750"/>
            <a:ext cx="3960813" cy="2443163"/>
          </a:xfrm>
          <a:prstGeom prst="roundRect">
            <a:avLst>
              <a:gd name="adj" fmla="val 16667"/>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虐待者は</a:t>
            </a:r>
          </a:p>
          <a:p>
            <a:pPr eaLnBrk="1" hangingPunct="1">
              <a:spcBef>
                <a:spcPct val="0"/>
              </a:spcBef>
              <a:buFontTx/>
              <a:buNone/>
            </a:pPr>
            <a:r>
              <a:rPr lang="ja-JP" altLang="en-US" sz="2000"/>
              <a:t>「介護職員（</a:t>
            </a:r>
            <a:r>
              <a:rPr lang="en-US" altLang="ja-JP" sz="2000"/>
              <a:t>82.6%</a:t>
            </a:r>
            <a:r>
              <a:rPr lang="ja-JP" altLang="en-US" sz="2000"/>
              <a:t>）」、「管理職（</a:t>
            </a:r>
            <a:r>
              <a:rPr lang="en-US" altLang="ja-JP" sz="2000"/>
              <a:t>5.8%</a:t>
            </a:r>
            <a:r>
              <a:rPr lang="ja-JP" altLang="en-US" sz="2000"/>
              <a:t>）」であり、発生要因として「教育・知識・介護技術に関する問題（</a:t>
            </a:r>
            <a:r>
              <a:rPr lang="en-US" altLang="ja-JP" sz="2000"/>
              <a:t>62.6%</a:t>
            </a:r>
            <a:r>
              <a:rPr lang="ja-JP" altLang="en-US" sz="2000"/>
              <a:t>）」「職員のストレスや感情コントロールの問題（</a:t>
            </a:r>
            <a:r>
              <a:rPr lang="en-US" altLang="ja-JP" sz="2000"/>
              <a:t>20.4%</a:t>
            </a:r>
            <a:r>
              <a:rPr lang="ja-JP" altLang="en-US" sz="2000"/>
              <a:t>）」が上位になっている。</a:t>
            </a:r>
          </a:p>
        </p:txBody>
      </p:sp>
      <p:sp>
        <p:nvSpPr>
          <p:cNvPr id="14343" name="AutoShape 23">
            <a:extLst>
              <a:ext uri="{FF2B5EF4-FFF2-40B4-BE49-F238E27FC236}">
                <a16:creationId xmlns:a16="http://schemas.microsoft.com/office/drawing/2014/main" id="{4C9DF49A-4766-4C19-95B8-6199DE796FE5}"/>
              </a:ext>
            </a:extLst>
          </p:cNvPr>
          <p:cNvSpPr>
            <a:spLocks noChangeArrowheads="1"/>
          </p:cNvSpPr>
          <p:nvPr/>
        </p:nvSpPr>
        <p:spPr bwMode="auto">
          <a:xfrm>
            <a:off x="468313" y="5637213"/>
            <a:ext cx="4308475" cy="996950"/>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虐待の内容は、身体的虐待（</a:t>
            </a:r>
            <a:r>
              <a:rPr lang="en-US" altLang="ja-JP" sz="2000"/>
              <a:t>63.8%</a:t>
            </a:r>
            <a:r>
              <a:rPr lang="ja-JP" altLang="en-US" sz="2000"/>
              <a:t>）、心理的虐待（</a:t>
            </a:r>
            <a:r>
              <a:rPr lang="en-US" altLang="ja-JP" sz="2000"/>
              <a:t>42.1%</a:t>
            </a:r>
            <a:r>
              <a:rPr lang="ja-JP" altLang="en-US" sz="2000"/>
              <a:t>）、経済的虐待（</a:t>
            </a:r>
            <a:r>
              <a:rPr lang="en-US" altLang="ja-JP" sz="2000"/>
              <a:t>16.9%</a:t>
            </a:r>
            <a:r>
              <a:rPr lang="ja-JP" altLang="en-US" sz="2000"/>
              <a:t>）となっている。</a:t>
            </a:r>
          </a:p>
        </p:txBody>
      </p:sp>
      <p:sp>
        <p:nvSpPr>
          <p:cNvPr id="14344" name="AutoShape 24">
            <a:extLst>
              <a:ext uri="{FF2B5EF4-FFF2-40B4-BE49-F238E27FC236}">
                <a16:creationId xmlns:a16="http://schemas.microsoft.com/office/drawing/2014/main" id="{E5575C51-8B1C-4045-A54C-D21DBFF2358D}"/>
              </a:ext>
            </a:extLst>
          </p:cNvPr>
          <p:cNvSpPr>
            <a:spLocks noChangeArrowheads="1"/>
          </p:cNvSpPr>
          <p:nvPr/>
        </p:nvSpPr>
        <p:spPr bwMode="auto">
          <a:xfrm>
            <a:off x="4857750" y="4395788"/>
            <a:ext cx="3960813" cy="2162175"/>
          </a:xfrm>
          <a:prstGeom prst="roundRect">
            <a:avLst>
              <a:gd name="adj" fmla="val 16667"/>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被虐待高齢者全体に対する要介護度３以上の割合は</a:t>
            </a:r>
            <a:r>
              <a:rPr lang="en-US" altLang="ja-JP" sz="2000"/>
              <a:t>80.6%</a:t>
            </a:r>
            <a:r>
              <a:rPr lang="ja-JP" altLang="en-US" sz="2000"/>
              <a:t>、認知症日常生活自立度</a:t>
            </a:r>
            <a:r>
              <a:rPr lang="en-US" altLang="ja-JP" sz="2000"/>
              <a:t>Ⅱ</a:t>
            </a:r>
            <a:r>
              <a:rPr lang="ja-JP" altLang="en-US" sz="2000"/>
              <a:t>以上の割合は</a:t>
            </a:r>
            <a:r>
              <a:rPr lang="en-US" altLang="ja-JP" sz="2000"/>
              <a:t>77.3%</a:t>
            </a:r>
            <a:r>
              <a:rPr lang="ja-JP" altLang="en-US" sz="2000"/>
              <a:t>、障害高齢者の日常生活自立度（寝たきり度</a:t>
            </a:r>
            <a:r>
              <a:rPr lang="en-US" altLang="ja-JP" sz="2000"/>
              <a:t>A</a:t>
            </a:r>
            <a:r>
              <a:rPr lang="ja-JP" altLang="en-US" sz="2000"/>
              <a:t>以上）の割合は</a:t>
            </a:r>
            <a:r>
              <a:rPr lang="en-US" altLang="ja-JP" sz="2000"/>
              <a:t>95.3%</a:t>
            </a:r>
            <a:r>
              <a:rPr lang="ja-JP" altLang="en-US" sz="2000"/>
              <a:t>となっている。</a:t>
            </a:r>
          </a:p>
        </p:txBody>
      </p:sp>
      <p:sp>
        <p:nvSpPr>
          <p:cNvPr id="14345" name="AutoShape 26">
            <a:extLst>
              <a:ext uri="{FF2B5EF4-FFF2-40B4-BE49-F238E27FC236}">
                <a16:creationId xmlns:a16="http://schemas.microsoft.com/office/drawing/2014/main" id="{842B4CEA-0931-474B-98A7-E686CFF53640}"/>
              </a:ext>
            </a:extLst>
          </p:cNvPr>
          <p:cNvSpPr>
            <a:spLocks noChangeArrowheads="1"/>
          </p:cNvSpPr>
          <p:nvPr/>
        </p:nvSpPr>
        <p:spPr bwMode="auto">
          <a:xfrm>
            <a:off x="468313" y="1809750"/>
            <a:ext cx="4248150" cy="1522413"/>
          </a:xfrm>
          <a:prstGeom prst="roundRect">
            <a:avLst>
              <a:gd name="adj" fmla="val 16667"/>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事実確認の結果</a:t>
            </a:r>
          </a:p>
          <a:p>
            <a:pPr eaLnBrk="1" hangingPunct="1">
              <a:spcBef>
                <a:spcPct val="0"/>
              </a:spcBef>
              <a:buFontTx/>
              <a:buNone/>
            </a:pPr>
            <a:r>
              <a:rPr lang="ja-JP" altLang="en-US" sz="2000"/>
              <a:t>「虐待の判断に至らなかった」事例は</a:t>
            </a:r>
            <a:r>
              <a:rPr lang="en-US" altLang="ja-JP" sz="2000"/>
              <a:t>26.6%</a:t>
            </a:r>
            <a:r>
              <a:rPr lang="ja-JP" altLang="en-US" sz="2000"/>
              <a:t>であり、前回調査の</a:t>
            </a:r>
            <a:r>
              <a:rPr lang="en-US" altLang="ja-JP" sz="2000"/>
              <a:t>32.3%</a:t>
            </a:r>
            <a:r>
              <a:rPr lang="ja-JP" altLang="en-US" sz="2000"/>
              <a:t>より割合が減少している。</a:t>
            </a:r>
          </a:p>
        </p:txBody>
      </p:sp>
      <p:sp>
        <p:nvSpPr>
          <p:cNvPr id="3" name="スライド番号プレースホルダー 2">
            <a:extLst>
              <a:ext uri="{FF2B5EF4-FFF2-40B4-BE49-F238E27FC236}">
                <a16:creationId xmlns:a16="http://schemas.microsoft.com/office/drawing/2014/main" id="{B2634131-18AB-4B38-82AD-2DE1E44FC903}"/>
              </a:ext>
            </a:extLst>
          </p:cNvPr>
          <p:cNvSpPr>
            <a:spLocks noGrp="1"/>
          </p:cNvSpPr>
          <p:nvPr>
            <p:ph type="sldNum" sz="quarter" idx="12"/>
          </p:nvPr>
        </p:nvSpPr>
        <p:spPr/>
        <p:txBody>
          <a:bodyPr/>
          <a:lstStyle/>
          <a:p>
            <a:pPr>
              <a:defRPr/>
            </a:pPr>
            <a:fld id="{B9C3E7BD-E494-4259-A125-E8D3C7118CCC}" type="slidenum">
              <a:rPr lang="en-US" altLang="ja-JP" smtClean="0"/>
              <a:pPr>
                <a:defRPr/>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1F2AF33-BEAC-4F01-9D18-3865381B2D95}"/>
              </a:ext>
            </a:extLst>
          </p:cNvPr>
          <p:cNvSpPr>
            <a:spLocks noGrp="1" noChangeArrowheads="1"/>
          </p:cNvSpPr>
          <p:nvPr>
            <p:ph type="title"/>
          </p:nvPr>
        </p:nvSpPr>
        <p:spPr>
          <a:xfrm>
            <a:off x="0" y="188913"/>
            <a:ext cx="9144000" cy="777875"/>
          </a:xfrm>
        </p:spPr>
        <p:txBody>
          <a:bodyPr/>
          <a:lstStyle/>
          <a:p>
            <a:pPr eaLnBrk="1" hangingPunct="1"/>
            <a:r>
              <a:rPr lang="ja-JP" altLang="en-US" sz="3600">
                <a:ea typeface="HGS創英角ｺﾞｼｯｸUB" panose="020B0900000000000000" pitchFamily="50" charset="-128"/>
              </a:rPr>
              <a:t>高齢者虐待の背景要因（その１）</a:t>
            </a:r>
          </a:p>
        </p:txBody>
      </p:sp>
      <p:sp>
        <p:nvSpPr>
          <p:cNvPr id="438275" name="Rectangle 3">
            <a:extLst>
              <a:ext uri="{FF2B5EF4-FFF2-40B4-BE49-F238E27FC236}">
                <a16:creationId xmlns:a16="http://schemas.microsoft.com/office/drawing/2014/main" id="{2312428C-4FED-4AF9-94DA-E5C5C9F06688}"/>
              </a:ext>
            </a:extLst>
          </p:cNvPr>
          <p:cNvSpPr>
            <a:spLocks noGrp="1" noChangeArrowheads="1"/>
          </p:cNvSpPr>
          <p:nvPr>
            <p:ph type="body" idx="1"/>
          </p:nvPr>
        </p:nvSpPr>
        <p:spPr>
          <a:xfrm>
            <a:off x="179388" y="1196975"/>
            <a:ext cx="8820150" cy="5472113"/>
          </a:xfrm>
        </p:spPr>
        <p:txBody>
          <a:bodyPr/>
          <a:lstStyle/>
          <a:p>
            <a:pPr marL="552450" indent="-552450" eaLnBrk="1" hangingPunct="1">
              <a:buFontTx/>
              <a:buNone/>
            </a:pPr>
            <a:r>
              <a:rPr lang="ja-JP" altLang="en-US" sz="4400">
                <a:solidFill>
                  <a:srgbClr val="FF6600"/>
                </a:solidFill>
                <a:latin typeface="HGS創英角ｺﾞｼｯｸUB" panose="020B0900000000000000" pitchFamily="50" charset="-128"/>
                <a:ea typeface="HGS創英角ｺﾞｼｯｸUB" panose="020B0900000000000000" pitchFamily="50" charset="-128"/>
              </a:rPr>
              <a:t>あなたはどうですか？</a:t>
            </a:r>
          </a:p>
          <a:p>
            <a:pPr marL="552450" indent="-552450" eaLnBrk="1" hangingPunct="1">
              <a:buFontTx/>
              <a:buNone/>
            </a:pPr>
            <a:endParaRPr lang="ja-JP" altLang="en-US" sz="1800">
              <a:latin typeface="HGS創英角ｺﾞｼｯｸUB" panose="020B0900000000000000" pitchFamily="50" charset="-128"/>
              <a:ea typeface="HGS創英角ｺﾞｼｯｸUB" panose="020B0900000000000000" pitchFamily="50" charset="-128"/>
            </a:endParaRP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○高齢者虐待防止法を知っている　</a:t>
            </a:r>
            <a:r>
              <a:rPr lang="en-US" altLang="ja-JP" sz="2400">
                <a:latin typeface="HGS創英角ｺﾞｼｯｸUB" panose="020B0900000000000000" pitchFamily="50" charset="-128"/>
                <a:ea typeface="HGS創英角ｺﾞｼｯｸUB" panose="020B0900000000000000" pitchFamily="50" charset="-128"/>
              </a:rPr>
              <a:t>55.7%</a:t>
            </a:r>
          </a:p>
          <a:p>
            <a:pPr marL="552450" indent="-552450" eaLnBrk="1" hangingPunct="1">
              <a:buFontTx/>
              <a:buNone/>
            </a:pPr>
            <a:r>
              <a:rPr lang="en-US" altLang="ja-JP" sz="2400">
                <a:latin typeface="HGS創英角ｺﾞｼｯｸUB" panose="020B0900000000000000" pitchFamily="50" charset="-128"/>
                <a:ea typeface="HGS創英角ｺﾞｼｯｸUB" panose="020B0900000000000000" pitchFamily="50" charset="-128"/>
              </a:rPr>
              <a:t>○</a:t>
            </a:r>
            <a:r>
              <a:rPr lang="ja-JP" altLang="en-US" sz="2400">
                <a:latin typeface="HGS創英角ｺﾞｼｯｸUB" panose="020B0900000000000000" pitchFamily="50" charset="-128"/>
                <a:ea typeface="HGS創英角ｺﾞｼｯｸUB" panose="020B0900000000000000" pitchFamily="50" charset="-128"/>
              </a:rPr>
              <a:t>市町村への通報義務を知っている　</a:t>
            </a:r>
            <a:r>
              <a:rPr lang="en-US" altLang="ja-JP" sz="2400">
                <a:latin typeface="HGS創英角ｺﾞｼｯｸUB" panose="020B0900000000000000" pitchFamily="50" charset="-128"/>
                <a:ea typeface="HGS創英角ｺﾞｼｯｸUB" panose="020B0900000000000000" pitchFamily="50" charset="-128"/>
              </a:rPr>
              <a:t>67.9%</a:t>
            </a:r>
          </a:p>
          <a:p>
            <a:pPr marL="552450" indent="-552450" eaLnBrk="1" hangingPunct="1">
              <a:buFontTx/>
              <a:buNone/>
            </a:pPr>
            <a:r>
              <a:rPr lang="en-US" altLang="ja-JP" sz="2400">
                <a:latin typeface="HGS創英角ｺﾞｼｯｸUB" panose="020B0900000000000000" pitchFamily="50" charset="-128"/>
                <a:ea typeface="HGS創英角ｺﾞｼｯｸUB" panose="020B0900000000000000" pitchFamily="50" charset="-128"/>
              </a:rPr>
              <a:t>○</a:t>
            </a:r>
            <a:r>
              <a:rPr lang="ja-JP" altLang="en-US" sz="2400">
                <a:latin typeface="HGS創英角ｺﾞｼｯｸUB" panose="020B0900000000000000" pitchFamily="50" charset="-128"/>
                <a:ea typeface="HGS創英角ｺﾞｼｯｸUB" panose="020B0900000000000000" pitchFamily="50" charset="-128"/>
              </a:rPr>
              <a:t>通報により不利益処分を受けないことを知っている　</a:t>
            </a:r>
            <a:r>
              <a:rPr lang="en-US" altLang="ja-JP" sz="2400">
                <a:latin typeface="HGS創英角ｺﾞｼｯｸUB" panose="020B0900000000000000" pitchFamily="50" charset="-128"/>
                <a:ea typeface="HGS創英角ｺﾞｼｯｸUB" panose="020B0900000000000000" pitchFamily="50" charset="-128"/>
              </a:rPr>
              <a:t>51.0%</a:t>
            </a:r>
          </a:p>
          <a:p>
            <a:pPr marL="552450" indent="-552450" eaLnBrk="1" hangingPunct="1">
              <a:buFontTx/>
              <a:buNone/>
            </a:pPr>
            <a:r>
              <a:rPr lang="en-US" altLang="ja-JP" sz="2400">
                <a:latin typeface="HGS創英角ｺﾞｼｯｸUB" panose="020B0900000000000000" pitchFamily="50" charset="-128"/>
                <a:ea typeface="HGS創英角ｺﾞｼｯｸUB" panose="020B0900000000000000" pitchFamily="50" charset="-128"/>
              </a:rPr>
              <a:t>○</a:t>
            </a:r>
            <a:r>
              <a:rPr lang="ja-JP" altLang="en-US" sz="2400">
                <a:latin typeface="HGS創英角ｺﾞｼｯｸUB" panose="020B0900000000000000" pitchFamily="50" charset="-128"/>
                <a:ea typeface="HGS創英角ｺﾞｼｯｸUB" panose="020B0900000000000000" pitchFamily="50" charset="-128"/>
              </a:rPr>
              <a:t>職場で高齢者虐待防止法の説明・研修があった　</a:t>
            </a:r>
            <a:r>
              <a:rPr lang="en-US" altLang="ja-JP" sz="2400">
                <a:latin typeface="HGS創英角ｺﾞｼｯｸUB" panose="020B0900000000000000" pitchFamily="50" charset="-128"/>
                <a:ea typeface="HGS創英角ｺﾞｼｯｸUB" panose="020B0900000000000000" pitchFamily="50" charset="-128"/>
              </a:rPr>
              <a:t>28.6%</a:t>
            </a:r>
          </a:p>
          <a:p>
            <a:pPr marL="552450" indent="-552450" eaLnBrk="1" hangingPunct="1">
              <a:buFontTx/>
              <a:buNone/>
            </a:pPr>
            <a:r>
              <a:rPr lang="en-US" altLang="ja-JP" sz="2400">
                <a:latin typeface="HGS創英角ｺﾞｼｯｸUB" panose="020B0900000000000000" pitchFamily="50" charset="-128"/>
                <a:ea typeface="HGS創英角ｺﾞｼｯｸUB" panose="020B0900000000000000" pitchFamily="50" charset="-128"/>
              </a:rPr>
              <a:t>○</a:t>
            </a:r>
            <a:r>
              <a:rPr lang="ja-JP" altLang="en-US" sz="2400">
                <a:latin typeface="HGS創英角ｺﾞｼｯｸUB" panose="020B0900000000000000" pitchFamily="50" charset="-128"/>
                <a:ea typeface="HGS創英角ｺﾞｼｯｸUB" panose="020B0900000000000000" pitchFamily="50" charset="-128"/>
              </a:rPr>
              <a:t>同僚による虐待と思われる行為を見たことがある　</a:t>
            </a:r>
            <a:r>
              <a:rPr lang="en-US" altLang="ja-JP" sz="2400">
                <a:latin typeface="HGS創英角ｺﾞｼｯｸUB" panose="020B0900000000000000" pitchFamily="50" charset="-128"/>
                <a:ea typeface="HGS創英角ｺﾞｼｯｸUB" panose="020B0900000000000000" pitchFamily="50" charset="-128"/>
              </a:rPr>
              <a:t>25.7%</a:t>
            </a:r>
          </a:p>
          <a:p>
            <a:pPr marL="552450" indent="-552450" eaLnBrk="1" hangingPunct="1">
              <a:buFontTx/>
              <a:buNone/>
            </a:pPr>
            <a:r>
              <a:rPr lang="en-US" altLang="ja-JP" sz="2400">
                <a:latin typeface="HGS創英角ｺﾞｼｯｸUB" panose="020B0900000000000000" pitchFamily="50" charset="-128"/>
                <a:ea typeface="HGS創英角ｺﾞｼｯｸUB" panose="020B0900000000000000" pitchFamily="50" charset="-128"/>
              </a:rPr>
              <a:t>○</a:t>
            </a:r>
            <a:r>
              <a:rPr lang="ja-JP" altLang="en-US" sz="2400">
                <a:latin typeface="HGS創英角ｺﾞｼｯｸUB" panose="020B0900000000000000" pitchFamily="50" charset="-128"/>
                <a:ea typeface="HGS創英角ｺﾞｼｯｸUB" panose="020B0900000000000000" pitchFamily="50" charset="-128"/>
              </a:rPr>
              <a:t>虐待と思われる行為や不適切な行為をしたことがある</a:t>
            </a:r>
            <a:r>
              <a:rPr lang="en-US" altLang="ja-JP" sz="2400">
                <a:latin typeface="HGS創英角ｺﾞｼｯｸUB" panose="020B0900000000000000" pitchFamily="50" charset="-128"/>
                <a:ea typeface="HGS創英角ｺﾞｼｯｸUB" panose="020B0900000000000000" pitchFamily="50" charset="-128"/>
              </a:rPr>
              <a:t>17.0%</a:t>
            </a:r>
            <a:endParaRPr lang="en-US" altLang="ja-JP" sz="1800">
              <a:latin typeface="HGS創英角ｺﾞｼｯｸUB" panose="020B0900000000000000" pitchFamily="50" charset="-128"/>
              <a:ea typeface="HGS創英角ｺﾞｼｯｸUB" panose="020B0900000000000000" pitchFamily="50" charset="-128"/>
            </a:endParaRPr>
          </a:p>
          <a:p>
            <a:pPr marL="552450" indent="-552450" eaLnBrk="1" hangingPunct="1">
              <a:buFontTx/>
              <a:buNone/>
            </a:pPr>
            <a:endParaRPr lang="en-US" altLang="ja-JP" sz="1800">
              <a:latin typeface="HGS創英角ｺﾞｼｯｸUB" panose="020B0900000000000000" pitchFamily="50" charset="-128"/>
              <a:ea typeface="HGS創英角ｺﾞｼｯｸUB" panose="020B0900000000000000" pitchFamily="50" charset="-128"/>
            </a:endParaRPr>
          </a:p>
          <a:p>
            <a:pPr marL="552450" indent="-552450" eaLnBrk="1" hangingPunct="1">
              <a:buFontTx/>
              <a:buNone/>
            </a:pPr>
            <a:r>
              <a:rPr lang="ja-JP" altLang="en-US" sz="2000">
                <a:latin typeface="HGS創英角ｺﾞｼｯｸUB" panose="020B0900000000000000" pitchFamily="50" charset="-128"/>
                <a:ea typeface="HGS創英角ｺﾞｼｯｸUB" panose="020B0900000000000000" pitchFamily="50" charset="-128"/>
              </a:rPr>
              <a:t>（「施設等における高齢者の尊厳を支えるケアの確立のための実態調査」</a:t>
            </a:r>
          </a:p>
          <a:p>
            <a:pPr marL="552450" indent="-552450" eaLnBrk="1" hangingPunct="1">
              <a:buFontTx/>
              <a:buNone/>
            </a:pPr>
            <a:r>
              <a:rPr lang="ja-JP" altLang="en-US" sz="2000">
                <a:latin typeface="HGS創英角ｺﾞｼｯｸUB" panose="020B0900000000000000" pitchFamily="50" charset="-128"/>
                <a:ea typeface="HGS創英角ｺﾞｼｯｸUB" panose="020B0900000000000000" pitchFamily="50" charset="-128"/>
              </a:rPr>
              <a:t>　高齢者虐待防止四国研究会　</a:t>
            </a:r>
            <a:r>
              <a:rPr lang="en-US" altLang="ja-JP" sz="2000">
                <a:latin typeface="HGS創英角ｺﾞｼｯｸUB" panose="020B0900000000000000" pitchFamily="50" charset="-128"/>
                <a:ea typeface="HGS創英角ｺﾞｼｯｸUB" panose="020B0900000000000000" pitchFamily="50" charset="-128"/>
              </a:rPr>
              <a:t>H19.3</a:t>
            </a:r>
            <a:r>
              <a:rPr lang="ja-JP" altLang="en-US" sz="2000">
                <a:latin typeface="HGS創英角ｺﾞｼｯｸUB" panose="020B0900000000000000" pitchFamily="50" charset="-128"/>
                <a:ea typeface="HGS創英角ｺﾞｼｯｸUB" panose="020B0900000000000000" pitchFamily="50" charset="-128"/>
              </a:rPr>
              <a:t>より）</a:t>
            </a:r>
          </a:p>
          <a:p>
            <a:pPr marL="552450" indent="-552450" eaLnBrk="1" hangingPunct="1">
              <a:buFontTx/>
              <a:buNone/>
            </a:pPr>
            <a:r>
              <a:rPr lang="en-US" altLang="ja-JP" sz="2000">
                <a:latin typeface="HGS創英角ｺﾞｼｯｸUB" panose="020B0900000000000000" pitchFamily="50" charset="-128"/>
                <a:ea typeface="HGS創英角ｺﾞｼｯｸUB" panose="020B0900000000000000" pitchFamily="50" charset="-128"/>
              </a:rPr>
              <a:t>※</a:t>
            </a:r>
            <a:r>
              <a:rPr lang="ja-JP" altLang="en-US" sz="2000">
                <a:latin typeface="HGS創英角ｺﾞｼｯｸUB" panose="020B0900000000000000" pitchFamily="50" charset="-128"/>
                <a:ea typeface="HGS創英角ｺﾞｼｯｸUB" panose="020B0900000000000000" pitchFamily="50" charset="-128"/>
              </a:rPr>
              <a:t>養介護施設従事者</a:t>
            </a:r>
            <a:r>
              <a:rPr lang="en-US" altLang="ja-JP" sz="2000">
                <a:latin typeface="HGS創英角ｺﾞｼｯｸUB" panose="020B0900000000000000" pitchFamily="50" charset="-128"/>
                <a:ea typeface="HGS創英角ｺﾞｼｯｸUB" panose="020B0900000000000000" pitchFamily="50" charset="-128"/>
              </a:rPr>
              <a:t>1,093</a:t>
            </a:r>
            <a:r>
              <a:rPr lang="ja-JP" altLang="en-US" sz="2000">
                <a:latin typeface="HGS創英角ｺﾞｼｯｸUB" panose="020B0900000000000000" pitchFamily="50" charset="-128"/>
                <a:ea typeface="HGS創英角ｺﾞｼｯｸUB" panose="020B0900000000000000" pitchFamily="50" charset="-128"/>
              </a:rPr>
              <a:t>名が回答</a:t>
            </a:r>
          </a:p>
          <a:p>
            <a:pPr marL="552450" indent="-552450" eaLnBrk="1" hangingPunct="1">
              <a:buFontTx/>
              <a:buNone/>
            </a:pPr>
            <a:endParaRPr lang="en-US" altLang="ja-JP" sz="1800">
              <a:latin typeface="HGS創英角ｺﾞｼｯｸUB" panose="020B0900000000000000" pitchFamily="50" charset="-128"/>
              <a:ea typeface="HGS創英角ｺﾞｼｯｸUB" panose="020B0900000000000000" pitchFamily="50" charset="-128"/>
            </a:endParaRPr>
          </a:p>
        </p:txBody>
      </p:sp>
      <p:sp>
        <p:nvSpPr>
          <p:cNvPr id="3" name="スライド番号プレースホルダー 2">
            <a:extLst>
              <a:ext uri="{FF2B5EF4-FFF2-40B4-BE49-F238E27FC236}">
                <a16:creationId xmlns:a16="http://schemas.microsoft.com/office/drawing/2014/main" id="{C4132C67-A11E-4E94-9F61-BC188CDBFB6C}"/>
              </a:ext>
            </a:extLst>
          </p:cNvPr>
          <p:cNvSpPr>
            <a:spLocks noGrp="1"/>
          </p:cNvSpPr>
          <p:nvPr>
            <p:ph type="sldNum" sz="quarter" idx="12"/>
          </p:nvPr>
        </p:nvSpPr>
        <p:spPr/>
        <p:txBody>
          <a:bodyPr/>
          <a:lstStyle/>
          <a:p>
            <a:pPr>
              <a:defRPr/>
            </a:pPr>
            <a:fld id="{47C07673-56E0-457A-9F3E-F9FD897DB8D3}" type="slidenum">
              <a:rPr lang="en-US" altLang="ja-JP" smtClean="0"/>
              <a:pPr>
                <a:defRPr/>
              </a:pPr>
              <a:t>7</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8275">
                                            <p:txEl>
                                              <p:pRg st="0" end="0"/>
                                            </p:txEl>
                                          </p:spTgt>
                                        </p:tgtEl>
                                        <p:attrNameLst>
                                          <p:attrName>style.visibility</p:attrName>
                                        </p:attrNameLst>
                                      </p:cBhvr>
                                      <p:to>
                                        <p:strVal val="visible"/>
                                      </p:to>
                                    </p:set>
                                    <p:anim calcmode="lin" valueType="num">
                                      <p:cBhvr additive="base">
                                        <p:cTn id="7" dur="500" fill="hold"/>
                                        <p:tgtEl>
                                          <p:spTgt spid="4382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8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8275">
                                            <p:txEl>
                                              <p:pRg st="2" end="2"/>
                                            </p:txEl>
                                          </p:spTgt>
                                        </p:tgtEl>
                                        <p:attrNameLst>
                                          <p:attrName>style.visibility</p:attrName>
                                        </p:attrNameLst>
                                      </p:cBhvr>
                                      <p:to>
                                        <p:strVal val="visible"/>
                                      </p:to>
                                    </p:set>
                                    <p:anim calcmode="lin" valueType="num">
                                      <p:cBhvr additive="base">
                                        <p:cTn id="13" dur="500" fill="hold"/>
                                        <p:tgtEl>
                                          <p:spTgt spid="4382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8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8275">
                                            <p:txEl>
                                              <p:pRg st="3" end="3"/>
                                            </p:txEl>
                                          </p:spTgt>
                                        </p:tgtEl>
                                        <p:attrNameLst>
                                          <p:attrName>style.visibility</p:attrName>
                                        </p:attrNameLst>
                                      </p:cBhvr>
                                      <p:to>
                                        <p:strVal val="visible"/>
                                      </p:to>
                                    </p:set>
                                    <p:anim calcmode="lin" valueType="num">
                                      <p:cBhvr additive="base">
                                        <p:cTn id="19" dur="500" fill="hold"/>
                                        <p:tgtEl>
                                          <p:spTgt spid="4382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82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8275">
                                            <p:txEl>
                                              <p:pRg st="4" end="4"/>
                                            </p:txEl>
                                          </p:spTgt>
                                        </p:tgtEl>
                                        <p:attrNameLst>
                                          <p:attrName>style.visibility</p:attrName>
                                        </p:attrNameLst>
                                      </p:cBhvr>
                                      <p:to>
                                        <p:strVal val="visible"/>
                                      </p:to>
                                    </p:set>
                                    <p:anim calcmode="lin" valueType="num">
                                      <p:cBhvr additive="base">
                                        <p:cTn id="25" dur="500" fill="hold"/>
                                        <p:tgtEl>
                                          <p:spTgt spid="4382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82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8275">
                                            <p:txEl>
                                              <p:pRg st="5" end="5"/>
                                            </p:txEl>
                                          </p:spTgt>
                                        </p:tgtEl>
                                        <p:attrNameLst>
                                          <p:attrName>style.visibility</p:attrName>
                                        </p:attrNameLst>
                                      </p:cBhvr>
                                      <p:to>
                                        <p:strVal val="visible"/>
                                      </p:to>
                                    </p:set>
                                    <p:anim calcmode="lin" valueType="num">
                                      <p:cBhvr additive="base">
                                        <p:cTn id="31" dur="500" fill="hold"/>
                                        <p:tgtEl>
                                          <p:spTgt spid="43827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82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38275">
                                            <p:txEl>
                                              <p:pRg st="6" end="6"/>
                                            </p:txEl>
                                          </p:spTgt>
                                        </p:tgtEl>
                                        <p:attrNameLst>
                                          <p:attrName>style.visibility</p:attrName>
                                        </p:attrNameLst>
                                      </p:cBhvr>
                                      <p:to>
                                        <p:strVal val="visible"/>
                                      </p:to>
                                    </p:set>
                                    <p:anim calcmode="lin" valueType="num">
                                      <p:cBhvr additive="base">
                                        <p:cTn id="37" dur="500" fill="hold"/>
                                        <p:tgtEl>
                                          <p:spTgt spid="4382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382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38275">
                                            <p:txEl>
                                              <p:pRg st="7" end="7"/>
                                            </p:txEl>
                                          </p:spTgt>
                                        </p:tgtEl>
                                        <p:attrNameLst>
                                          <p:attrName>style.visibility</p:attrName>
                                        </p:attrNameLst>
                                      </p:cBhvr>
                                      <p:to>
                                        <p:strVal val="visible"/>
                                      </p:to>
                                    </p:set>
                                    <p:anim calcmode="lin" valueType="num">
                                      <p:cBhvr additive="base">
                                        <p:cTn id="43" dur="500" fill="hold"/>
                                        <p:tgtEl>
                                          <p:spTgt spid="43827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382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38275">
                                            <p:txEl>
                                              <p:pRg st="9" end="9"/>
                                            </p:txEl>
                                          </p:spTgt>
                                        </p:tgtEl>
                                        <p:attrNameLst>
                                          <p:attrName>style.visibility</p:attrName>
                                        </p:attrNameLst>
                                      </p:cBhvr>
                                      <p:to>
                                        <p:strVal val="visible"/>
                                      </p:to>
                                    </p:set>
                                    <p:anim calcmode="lin" valueType="num">
                                      <p:cBhvr additive="base">
                                        <p:cTn id="49" dur="500" fill="hold"/>
                                        <p:tgtEl>
                                          <p:spTgt spid="43827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3827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38275">
                                            <p:txEl>
                                              <p:pRg st="10" end="10"/>
                                            </p:txEl>
                                          </p:spTgt>
                                        </p:tgtEl>
                                        <p:attrNameLst>
                                          <p:attrName>style.visibility</p:attrName>
                                        </p:attrNameLst>
                                      </p:cBhvr>
                                      <p:to>
                                        <p:strVal val="visible"/>
                                      </p:to>
                                    </p:set>
                                    <p:anim calcmode="lin" valueType="num">
                                      <p:cBhvr additive="base">
                                        <p:cTn id="55" dur="500" fill="hold"/>
                                        <p:tgtEl>
                                          <p:spTgt spid="43827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3827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38275">
                                            <p:txEl>
                                              <p:pRg st="11" end="11"/>
                                            </p:txEl>
                                          </p:spTgt>
                                        </p:tgtEl>
                                        <p:attrNameLst>
                                          <p:attrName>style.visibility</p:attrName>
                                        </p:attrNameLst>
                                      </p:cBhvr>
                                      <p:to>
                                        <p:strVal val="visible"/>
                                      </p:to>
                                    </p:set>
                                    <p:anim calcmode="lin" valueType="num">
                                      <p:cBhvr additive="base">
                                        <p:cTn id="61" dur="500" fill="hold"/>
                                        <p:tgtEl>
                                          <p:spTgt spid="43827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3827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520C1F8-E176-4080-8099-2AB0B30784DA}"/>
              </a:ext>
            </a:extLst>
          </p:cNvPr>
          <p:cNvSpPr>
            <a:spLocks noGrp="1" noChangeArrowheads="1"/>
          </p:cNvSpPr>
          <p:nvPr>
            <p:ph type="title"/>
          </p:nvPr>
        </p:nvSpPr>
        <p:spPr>
          <a:xfrm>
            <a:off x="0" y="0"/>
            <a:ext cx="9144000" cy="777875"/>
          </a:xfrm>
        </p:spPr>
        <p:txBody>
          <a:bodyPr/>
          <a:lstStyle/>
          <a:p>
            <a:pPr eaLnBrk="1" hangingPunct="1"/>
            <a:r>
              <a:rPr lang="ja-JP" altLang="en-US" sz="3600">
                <a:ea typeface="HGS創英角ｺﾞｼｯｸUB" panose="020B0900000000000000" pitchFamily="50" charset="-128"/>
              </a:rPr>
              <a:t>高齢者虐待の背景要因（その２）</a:t>
            </a:r>
          </a:p>
        </p:txBody>
      </p:sp>
      <p:sp>
        <p:nvSpPr>
          <p:cNvPr id="436227" name="Rectangle 3">
            <a:extLst>
              <a:ext uri="{FF2B5EF4-FFF2-40B4-BE49-F238E27FC236}">
                <a16:creationId xmlns:a16="http://schemas.microsoft.com/office/drawing/2014/main" id="{FE9A6970-F844-4FD4-8D23-E67C4AA2910B}"/>
              </a:ext>
            </a:extLst>
          </p:cNvPr>
          <p:cNvSpPr>
            <a:spLocks noGrp="1" noChangeArrowheads="1"/>
          </p:cNvSpPr>
          <p:nvPr>
            <p:ph type="body" idx="1"/>
          </p:nvPr>
        </p:nvSpPr>
        <p:spPr>
          <a:xfrm>
            <a:off x="179388" y="765175"/>
            <a:ext cx="8820150" cy="5903913"/>
          </a:xfrm>
        </p:spPr>
        <p:txBody>
          <a:bodyPr/>
          <a:lstStyle/>
          <a:p>
            <a:pPr marL="552450" indent="-552450" eaLnBrk="1" hangingPunct="1">
              <a:buFontTx/>
              <a:buNone/>
            </a:pPr>
            <a:r>
              <a:rPr lang="ja-JP" altLang="en-US" sz="4400">
                <a:solidFill>
                  <a:srgbClr val="FF6600"/>
                </a:solidFill>
                <a:latin typeface="HGS創英角ｺﾞｼｯｸUB" panose="020B0900000000000000" pitchFamily="50" charset="-128"/>
                <a:ea typeface="HGS創英角ｺﾞｼｯｸUB" panose="020B0900000000000000" pitchFamily="50" charset="-128"/>
              </a:rPr>
              <a:t>どうして施設で虐待が起こると思</a:t>
            </a:r>
          </a:p>
          <a:p>
            <a:pPr marL="552450" indent="-552450" eaLnBrk="1" hangingPunct="1">
              <a:buFontTx/>
              <a:buNone/>
            </a:pPr>
            <a:r>
              <a:rPr lang="ja-JP" altLang="en-US" sz="4400">
                <a:solidFill>
                  <a:srgbClr val="FF6600"/>
                </a:solidFill>
                <a:latin typeface="HGS創英角ｺﾞｼｯｸUB" panose="020B0900000000000000" pitchFamily="50" charset="-128"/>
                <a:ea typeface="HGS創英角ｺﾞｼｯｸUB" panose="020B0900000000000000" pitchFamily="50" charset="-128"/>
              </a:rPr>
              <a:t>いますか？</a:t>
            </a:r>
          </a:p>
          <a:p>
            <a:pPr marL="552450" indent="-552450" eaLnBrk="1" hangingPunct="1">
              <a:buFontTx/>
              <a:buNone/>
            </a:pPr>
            <a:endParaRPr lang="ja-JP" altLang="en-US" sz="2400">
              <a:latin typeface="HGS創英角ｺﾞｼｯｸUB" panose="020B0900000000000000" pitchFamily="50" charset="-128"/>
              <a:ea typeface="HGS創英角ｺﾞｼｯｸUB" panose="020B0900000000000000" pitchFamily="50" charset="-128"/>
            </a:endParaRP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○教育・知識・介護技術等に関する問題（</a:t>
            </a:r>
            <a:r>
              <a:rPr lang="en-US" altLang="ja-JP" sz="2400">
                <a:latin typeface="HGS創英角ｺﾞｼｯｸUB" panose="020B0900000000000000" pitchFamily="50" charset="-128"/>
                <a:ea typeface="HGS創英角ｺﾞｼｯｸUB" panose="020B0900000000000000" pitchFamily="50" charset="-128"/>
              </a:rPr>
              <a:t>62.6%</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○職員のストレスや感情コントロールの問題（</a:t>
            </a:r>
            <a:r>
              <a:rPr lang="en-US" altLang="ja-JP" sz="2400">
                <a:latin typeface="HGS創英角ｺﾞｼｯｸUB" panose="020B0900000000000000" pitchFamily="50" charset="-128"/>
                <a:ea typeface="HGS創英角ｺﾞｼｯｸUB" panose="020B0900000000000000" pitchFamily="50" charset="-128"/>
              </a:rPr>
              <a:t>20.4%</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○虐待を行った職員の性格や資質の問題（</a:t>
            </a:r>
            <a:r>
              <a:rPr lang="en-US" altLang="ja-JP" sz="2400">
                <a:latin typeface="HGS創英角ｺﾞｼｯｸUB" panose="020B0900000000000000" pitchFamily="50" charset="-128"/>
                <a:ea typeface="HGS創英角ｺﾞｼｯｸUB" panose="020B0900000000000000" pitchFamily="50" charset="-128"/>
              </a:rPr>
              <a:t>9.9%</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○倫理観や理念の欠如（</a:t>
            </a:r>
            <a:r>
              <a:rPr lang="en-US" altLang="ja-JP" sz="2400">
                <a:latin typeface="HGS創英角ｺﾞｼｯｸUB" panose="020B0900000000000000" pitchFamily="50" charset="-128"/>
                <a:ea typeface="HGS創英角ｺﾞｼｯｸUB" panose="020B0900000000000000" pitchFamily="50" charset="-128"/>
              </a:rPr>
              <a:t>6.8%</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○虐待を助長する組織風土や職員間の関係性の悪さ（</a:t>
            </a:r>
            <a:r>
              <a:rPr lang="en-US" altLang="ja-JP" sz="2400">
                <a:latin typeface="HGS創英角ｺﾞｼｯｸUB" panose="020B0900000000000000" pitchFamily="50" charset="-128"/>
                <a:ea typeface="HGS創英角ｺﾞｼｯｸUB" panose="020B0900000000000000" pitchFamily="50" charset="-128"/>
              </a:rPr>
              <a:t>5.8%</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r>
              <a:rPr lang="ja-JP" altLang="en-US" sz="2400">
                <a:latin typeface="HGS創英角ｺﾞｼｯｸUB" panose="020B0900000000000000" pitchFamily="50" charset="-128"/>
                <a:ea typeface="HGS創英角ｺﾞｼｯｸUB" panose="020B0900000000000000" pitchFamily="50" charset="-128"/>
              </a:rPr>
              <a:t>○人員不足や人員配置の問題及び関連する多忙さ（</a:t>
            </a:r>
            <a:r>
              <a:rPr lang="en-US" altLang="ja-JP" sz="2400">
                <a:latin typeface="HGS創英角ｺﾞｼｯｸUB" panose="020B0900000000000000" pitchFamily="50" charset="-128"/>
                <a:ea typeface="HGS創英角ｺﾞｼｯｸUB" panose="020B0900000000000000" pitchFamily="50" charset="-128"/>
              </a:rPr>
              <a:t>5.1%</a:t>
            </a:r>
            <a:r>
              <a:rPr lang="ja-JP" altLang="en-US" sz="2400">
                <a:latin typeface="HGS創英角ｺﾞｼｯｸUB" panose="020B0900000000000000" pitchFamily="50" charset="-128"/>
                <a:ea typeface="HGS創英角ｺﾞｼｯｸUB" panose="020B0900000000000000" pitchFamily="50" charset="-128"/>
              </a:rPr>
              <a:t>）</a:t>
            </a:r>
          </a:p>
          <a:p>
            <a:pPr marL="552450" indent="-552450" eaLnBrk="1" hangingPunct="1">
              <a:buFontTx/>
              <a:buNone/>
            </a:pPr>
            <a:endParaRPr lang="ja-JP" altLang="en-US" sz="2400">
              <a:latin typeface="HGS創英角ｺﾞｼｯｸUB" panose="020B0900000000000000" pitchFamily="50" charset="-128"/>
              <a:ea typeface="HGS創英角ｺﾞｼｯｸUB" panose="020B0900000000000000" pitchFamily="50" charset="-128"/>
            </a:endParaRPr>
          </a:p>
          <a:p>
            <a:pPr marL="552450" indent="-552450" eaLnBrk="1" hangingPunct="1">
              <a:buFontTx/>
              <a:buNone/>
            </a:pPr>
            <a:r>
              <a:rPr lang="ja-JP" altLang="en-US" sz="2000">
                <a:latin typeface="HGS創英角ｺﾞｼｯｸUB" panose="020B0900000000000000" pitchFamily="50" charset="-128"/>
                <a:ea typeface="HGS創英角ｺﾞｼｯｸUB" panose="020B0900000000000000" pitchFamily="50" charset="-128"/>
              </a:rPr>
              <a:t>（高齢者虐待防止法に基づく状況調査</a:t>
            </a:r>
            <a:r>
              <a:rPr lang="en-US" altLang="ja-JP" sz="2000">
                <a:latin typeface="HGS創英角ｺﾞｼｯｸUB" panose="020B0900000000000000" pitchFamily="50" charset="-128"/>
                <a:ea typeface="HGS創英角ｺﾞｼｯｸUB" panose="020B0900000000000000" pitchFamily="50" charset="-128"/>
              </a:rPr>
              <a:t>H26</a:t>
            </a:r>
            <a:r>
              <a:rPr lang="ja-JP" altLang="en-US" sz="2000">
                <a:latin typeface="HGS創英角ｺﾞｼｯｸUB" panose="020B0900000000000000" pitchFamily="50" charset="-128"/>
                <a:ea typeface="HGS創英角ｺﾞｼｯｸUB" panose="020B0900000000000000" pitchFamily="50" charset="-128"/>
              </a:rPr>
              <a:t>　虐待の事実が認められた事例に対する「虐待の発生要因（市町村回答）」より）</a:t>
            </a:r>
          </a:p>
          <a:p>
            <a:pPr marL="552450" indent="-552450" eaLnBrk="1" hangingPunct="1">
              <a:buFontTx/>
              <a:buNone/>
            </a:pPr>
            <a:endParaRPr lang="en-US" altLang="ja-JP" sz="2000">
              <a:latin typeface="HGS創英角ｺﾞｼｯｸUB" panose="020B0900000000000000" pitchFamily="50" charset="-128"/>
              <a:ea typeface="HGS創英角ｺﾞｼｯｸUB" panose="020B0900000000000000" pitchFamily="50" charset="-128"/>
            </a:endParaRPr>
          </a:p>
        </p:txBody>
      </p:sp>
      <p:sp>
        <p:nvSpPr>
          <p:cNvPr id="3" name="スライド番号プレースホルダー 2">
            <a:extLst>
              <a:ext uri="{FF2B5EF4-FFF2-40B4-BE49-F238E27FC236}">
                <a16:creationId xmlns:a16="http://schemas.microsoft.com/office/drawing/2014/main" id="{18AFC213-C788-4E17-8051-06A17CBA6A15}"/>
              </a:ext>
            </a:extLst>
          </p:cNvPr>
          <p:cNvSpPr>
            <a:spLocks noGrp="1"/>
          </p:cNvSpPr>
          <p:nvPr>
            <p:ph type="sldNum" sz="quarter" idx="12"/>
          </p:nvPr>
        </p:nvSpPr>
        <p:spPr/>
        <p:txBody>
          <a:bodyPr/>
          <a:lstStyle/>
          <a:p>
            <a:pPr>
              <a:defRPr/>
            </a:pPr>
            <a:fld id="{5DEF0798-A426-44A2-B834-EF88753843C5}" type="slidenum">
              <a:rPr lang="en-US" altLang="ja-JP" smtClean="0"/>
              <a:pPr>
                <a:defRPr/>
              </a:pPr>
              <a:t>8</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6227">
                                            <p:txEl>
                                              <p:pRg st="3" end="3"/>
                                            </p:txEl>
                                          </p:spTgt>
                                        </p:tgtEl>
                                        <p:attrNameLst>
                                          <p:attrName>style.visibility</p:attrName>
                                        </p:attrNameLst>
                                      </p:cBhvr>
                                      <p:to>
                                        <p:strVal val="visible"/>
                                      </p:to>
                                    </p:set>
                                    <p:anim calcmode="lin" valueType="num">
                                      <p:cBhvr additive="base">
                                        <p:cTn id="7" dur="500" fill="hold"/>
                                        <p:tgtEl>
                                          <p:spTgt spid="43622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622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36227">
                                            <p:txEl>
                                              <p:pRg st="4" end="4"/>
                                            </p:txEl>
                                          </p:spTgt>
                                        </p:tgtEl>
                                        <p:attrNameLst>
                                          <p:attrName>style.visibility</p:attrName>
                                        </p:attrNameLst>
                                      </p:cBhvr>
                                      <p:to>
                                        <p:strVal val="visible"/>
                                      </p:to>
                                    </p:set>
                                    <p:anim calcmode="lin" valueType="num">
                                      <p:cBhvr additive="base">
                                        <p:cTn id="11" dur="500" fill="hold"/>
                                        <p:tgtEl>
                                          <p:spTgt spid="43622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3622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36227">
                                            <p:txEl>
                                              <p:pRg st="5" end="5"/>
                                            </p:txEl>
                                          </p:spTgt>
                                        </p:tgtEl>
                                        <p:attrNameLst>
                                          <p:attrName>style.visibility</p:attrName>
                                        </p:attrNameLst>
                                      </p:cBhvr>
                                      <p:to>
                                        <p:strVal val="visible"/>
                                      </p:to>
                                    </p:set>
                                    <p:anim calcmode="lin" valueType="num">
                                      <p:cBhvr additive="base">
                                        <p:cTn id="15" dur="500" fill="hold"/>
                                        <p:tgtEl>
                                          <p:spTgt spid="43622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36227">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36227">
                                            <p:txEl>
                                              <p:pRg st="6" end="6"/>
                                            </p:txEl>
                                          </p:spTgt>
                                        </p:tgtEl>
                                        <p:attrNameLst>
                                          <p:attrName>style.visibility</p:attrName>
                                        </p:attrNameLst>
                                      </p:cBhvr>
                                      <p:to>
                                        <p:strVal val="visible"/>
                                      </p:to>
                                    </p:set>
                                    <p:anim calcmode="lin" valueType="num">
                                      <p:cBhvr additive="base">
                                        <p:cTn id="19" dur="500" fill="hold"/>
                                        <p:tgtEl>
                                          <p:spTgt spid="43622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6227">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36227">
                                            <p:txEl>
                                              <p:pRg st="7" end="7"/>
                                            </p:txEl>
                                          </p:spTgt>
                                        </p:tgtEl>
                                        <p:attrNameLst>
                                          <p:attrName>style.visibility</p:attrName>
                                        </p:attrNameLst>
                                      </p:cBhvr>
                                      <p:to>
                                        <p:strVal val="visible"/>
                                      </p:to>
                                    </p:set>
                                    <p:anim calcmode="lin" valueType="num">
                                      <p:cBhvr additive="base">
                                        <p:cTn id="23" dur="500" fill="hold"/>
                                        <p:tgtEl>
                                          <p:spTgt spid="43622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36227">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36227">
                                            <p:txEl>
                                              <p:pRg st="8" end="8"/>
                                            </p:txEl>
                                          </p:spTgt>
                                        </p:tgtEl>
                                        <p:attrNameLst>
                                          <p:attrName>style.visibility</p:attrName>
                                        </p:attrNameLst>
                                      </p:cBhvr>
                                      <p:to>
                                        <p:strVal val="visible"/>
                                      </p:to>
                                    </p:set>
                                    <p:anim calcmode="lin" valueType="num">
                                      <p:cBhvr additive="base">
                                        <p:cTn id="27" dur="500" fill="hold"/>
                                        <p:tgtEl>
                                          <p:spTgt spid="436227">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36227">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36227">
                                            <p:txEl>
                                              <p:pRg st="10" end="10"/>
                                            </p:txEl>
                                          </p:spTgt>
                                        </p:tgtEl>
                                        <p:attrNameLst>
                                          <p:attrName>style.visibility</p:attrName>
                                        </p:attrNameLst>
                                      </p:cBhvr>
                                      <p:to>
                                        <p:strVal val="visible"/>
                                      </p:to>
                                    </p:set>
                                    <p:anim calcmode="lin" valueType="num">
                                      <p:cBhvr additive="base">
                                        <p:cTn id="31" dur="500" fill="hold"/>
                                        <p:tgtEl>
                                          <p:spTgt spid="436227">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62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702F533-D3CE-4DE6-B1E3-C9F2EE135D94}"/>
              </a:ext>
            </a:extLst>
          </p:cNvPr>
          <p:cNvSpPr>
            <a:spLocks noGrp="1" noChangeArrowheads="1"/>
          </p:cNvSpPr>
          <p:nvPr>
            <p:ph type="title"/>
          </p:nvPr>
        </p:nvSpPr>
        <p:spPr>
          <a:xfrm>
            <a:off x="0" y="333375"/>
            <a:ext cx="9144000" cy="777875"/>
          </a:xfrm>
        </p:spPr>
        <p:txBody>
          <a:bodyPr/>
          <a:lstStyle/>
          <a:p>
            <a:pPr eaLnBrk="1" hangingPunct="1"/>
            <a:r>
              <a:rPr lang="ja-JP" altLang="en-US" sz="3600">
                <a:ea typeface="HGS創英角ｺﾞｼｯｸUB" panose="020B0900000000000000" pitchFamily="50" charset="-128"/>
              </a:rPr>
              <a:t>高齢者虐待の背景要因（その３）</a:t>
            </a:r>
          </a:p>
        </p:txBody>
      </p:sp>
      <p:sp>
        <p:nvSpPr>
          <p:cNvPr id="20483" name="Rectangle 3">
            <a:extLst>
              <a:ext uri="{FF2B5EF4-FFF2-40B4-BE49-F238E27FC236}">
                <a16:creationId xmlns:a16="http://schemas.microsoft.com/office/drawing/2014/main" id="{B75944D1-89AE-4E08-BEA9-058DDDFF2C19}"/>
              </a:ext>
            </a:extLst>
          </p:cNvPr>
          <p:cNvSpPr>
            <a:spLocks noGrp="1" noChangeArrowheads="1"/>
          </p:cNvSpPr>
          <p:nvPr>
            <p:ph type="body" idx="1"/>
          </p:nvPr>
        </p:nvSpPr>
        <p:spPr>
          <a:xfrm>
            <a:off x="107950" y="1341438"/>
            <a:ext cx="8820150" cy="5327650"/>
          </a:xfrm>
        </p:spPr>
        <p:txBody>
          <a:bodyPr/>
          <a:lstStyle/>
          <a:p>
            <a:pPr marL="552450" indent="-552450" eaLnBrk="1" hangingPunct="1">
              <a:lnSpc>
                <a:spcPct val="90000"/>
              </a:lnSpc>
              <a:buFontTx/>
              <a:buNone/>
            </a:pPr>
            <a:r>
              <a:rPr lang="ja-JP" altLang="en-US">
                <a:solidFill>
                  <a:srgbClr val="FF6600"/>
                </a:solidFill>
                <a:latin typeface="HGS創英角ｺﾞｼｯｸUB" panose="020B0900000000000000" pitchFamily="50" charset="-128"/>
                <a:ea typeface="HGS創英角ｺﾞｼｯｸUB" panose="020B0900000000000000" pitchFamily="50" charset="-128"/>
              </a:rPr>
              <a:t>①組織運営</a:t>
            </a:r>
          </a:p>
          <a:p>
            <a:pPr marL="552450" indent="-552450" eaLnBrk="1" hangingPunct="1">
              <a:lnSpc>
                <a:spcPct val="90000"/>
              </a:lnSpc>
              <a:buFontTx/>
              <a:buNone/>
            </a:pPr>
            <a:r>
              <a:rPr lang="ja-JP" altLang="en-US" sz="2400">
                <a:latin typeface="HGS創英角ｺﾞｼｯｸUB" panose="020B0900000000000000" pitchFamily="50" charset="-128"/>
                <a:ea typeface="HGS創英角ｺﾞｼｯｸUB" panose="020B0900000000000000" pitchFamily="50" charset="-128"/>
              </a:rPr>
              <a:t>　</a:t>
            </a:r>
            <a:r>
              <a:rPr lang="ja-JP" altLang="en-US" sz="2000">
                <a:latin typeface="HGS創英角ｺﾞｼｯｸUB" panose="020B0900000000000000" pitchFamily="50" charset="-128"/>
                <a:ea typeface="HGS創英角ｺﾞｼｯｸUB" panose="020B0900000000000000" pitchFamily="50" charset="-128"/>
              </a:rPr>
              <a:t>～全体の介護理念がない、形骸化、職員教育システムがない、など～</a:t>
            </a:r>
          </a:p>
          <a:p>
            <a:pPr marL="552450" indent="-552450" eaLnBrk="1" hangingPunct="1">
              <a:lnSpc>
                <a:spcPct val="90000"/>
              </a:lnSpc>
              <a:buFontTx/>
              <a:buNone/>
            </a:pPr>
            <a:r>
              <a:rPr lang="ja-JP" altLang="en-US">
                <a:solidFill>
                  <a:srgbClr val="FF6600"/>
                </a:solidFill>
                <a:latin typeface="HGS創英角ｺﾞｼｯｸUB" panose="020B0900000000000000" pitchFamily="50" charset="-128"/>
                <a:ea typeface="HGS創英角ｺﾞｼｯｸUB" panose="020B0900000000000000" pitchFamily="50" charset="-128"/>
              </a:rPr>
              <a:t>②負担・ストレスと組織風土</a:t>
            </a:r>
          </a:p>
          <a:p>
            <a:pPr marL="552450" indent="-552450" eaLnBrk="1" hangingPunct="1">
              <a:lnSpc>
                <a:spcPct val="90000"/>
              </a:lnSpc>
              <a:buFontTx/>
              <a:buNone/>
            </a:pPr>
            <a:r>
              <a:rPr lang="ja-JP" altLang="en-US" sz="2400">
                <a:latin typeface="HGS創英角ｺﾞｼｯｸUB" panose="020B0900000000000000" pitchFamily="50" charset="-128"/>
                <a:ea typeface="HGS創英角ｺﾞｼｯｸUB" panose="020B0900000000000000" pitchFamily="50" charset="-128"/>
              </a:rPr>
              <a:t>　</a:t>
            </a:r>
            <a:r>
              <a:rPr lang="ja-JP" altLang="en-US" sz="2000">
                <a:latin typeface="HGS創英角ｺﾞｼｯｸUB" panose="020B0900000000000000" pitchFamily="50" charset="-128"/>
                <a:ea typeface="HGS創英角ｺﾞｼｯｸUB" panose="020B0900000000000000" pitchFamily="50" charset="-128"/>
              </a:rPr>
              <a:t>～夜勤時の負担、職場内の人間関係、安易なケア、みてみぬふりなど～</a:t>
            </a:r>
          </a:p>
          <a:p>
            <a:pPr marL="552450" indent="-552450" eaLnBrk="1" hangingPunct="1">
              <a:lnSpc>
                <a:spcPct val="90000"/>
              </a:lnSpc>
              <a:buFontTx/>
              <a:buNone/>
            </a:pPr>
            <a:r>
              <a:rPr lang="ja-JP" altLang="en-US">
                <a:solidFill>
                  <a:srgbClr val="FF6600"/>
                </a:solidFill>
                <a:latin typeface="HGS創英角ｺﾞｼｯｸUB" panose="020B0900000000000000" pitchFamily="50" charset="-128"/>
                <a:ea typeface="HGS創英角ｺﾞｼｯｸUB" panose="020B0900000000000000" pitchFamily="50" charset="-128"/>
              </a:rPr>
              <a:t>③チームアプローチ</a:t>
            </a:r>
          </a:p>
          <a:p>
            <a:pPr marL="552450" indent="-552450" eaLnBrk="1" hangingPunct="1">
              <a:lnSpc>
                <a:spcPct val="90000"/>
              </a:lnSpc>
              <a:buFontTx/>
              <a:buNone/>
            </a:pPr>
            <a:r>
              <a:rPr lang="ja-JP" altLang="en-US" sz="2000">
                <a:latin typeface="HGS創英角ｺﾞｼｯｸUB" panose="020B0900000000000000" pitchFamily="50" charset="-128"/>
                <a:ea typeface="HGS創英角ｺﾞｼｯｸUB" panose="020B0900000000000000" pitchFamily="50" charset="-128"/>
              </a:rPr>
              <a:t>　～リーダーの役割が不明確、情報共有・意思決定の仕組みがないなど～</a:t>
            </a:r>
          </a:p>
          <a:p>
            <a:pPr marL="552450" indent="-552450" eaLnBrk="1" hangingPunct="1">
              <a:lnSpc>
                <a:spcPct val="90000"/>
              </a:lnSpc>
              <a:buFontTx/>
              <a:buNone/>
            </a:pPr>
            <a:r>
              <a:rPr lang="ja-JP" altLang="en-US">
                <a:solidFill>
                  <a:srgbClr val="FF6600"/>
                </a:solidFill>
                <a:latin typeface="HGS創英角ｺﾞｼｯｸUB" panose="020B0900000000000000" pitchFamily="50" charset="-128"/>
                <a:ea typeface="HGS創英角ｺﾞｼｯｸUB" panose="020B0900000000000000" pitchFamily="50" charset="-128"/>
              </a:rPr>
              <a:t>④倫理観とコンプライアンス</a:t>
            </a:r>
          </a:p>
          <a:p>
            <a:pPr marL="552450" indent="-552450" eaLnBrk="1" hangingPunct="1">
              <a:lnSpc>
                <a:spcPct val="90000"/>
              </a:lnSpc>
              <a:buFontTx/>
              <a:buNone/>
            </a:pPr>
            <a:r>
              <a:rPr lang="ja-JP" altLang="en-US" sz="2000">
                <a:latin typeface="HGS創英角ｺﾞｼｯｸUB" panose="020B0900000000000000" pitchFamily="50" charset="-128"/>
                <a:ea typeface="HGS創英角ｺﾞｼｯｸUB" panose="020B0900000000000000" pitchFamily="50" charset="-128"/>
              </a:rPr>
              <a:t>　～一斉介護、身体拘束禁止規定等を知らないなど～</a:t>
            </a:r>
          </a:p>
          <a:p>
            <a:pPr marL="552450" indent="-552450" eaLnBrk="1" hangingPunct="1">
              <a:lnSpc>
                <a:spcPct val="90000"/>
              </a:lnSpc>
              <a:buFontTx/>
              <a:buNone/>
            </a:pPr>
            <a:r>
              <a:rPr lang="ja-JP" altLang="en-US">
                <a:solidFill>
                  <a:srgbClr val="FF6600"/>
                </a:solidFill>
                <a:latin typeface="HGS創英角ｺﾞｼｯｸUB" panose="020B0900000000000000" pitchFamily="50" charset="-128"/>
                <a:ea typeface="HGS創英角ｺﾞｼｯｸUB" panose="020B0900000000000000" pitchFamily="50" charset="-128"/>
              </a:rPr>
              <a:t>⑤ケアの質</a:t>
            </a:r>
          </a:p>
          <a:p>
            <a:pPr marL="552450" indent="-552450" eaLnBrk="1" hangingPunct="1">
              <a:lnSpc>
                <a:spcPct val="90000"/>
              </a:lnSpc>
              <a:buFontTx/>
              <a:buNone/>
            </a:pPr>
            <a:r>
              <a:rPr lang="ja-JP" altLang="en-US" sz="2000">
                <a:latin typeface="HGS創英角ｺﾞｼｯｸUB" panose="020B0900000000000000" pitchFamily="50" charset="-128"/>
                <a:ea typeface="HGS創英角ｺﾞｼｯｸUB" panose="020B0900000000000000" pitchFamily="50" charset="-128"/>
              </a:rPr>
              <a:t>　～認知症への誤解、</a:t>
            </a:r>
            <a:r>
              <a:rPr lang="en-US" altLang="ja-JP" sz="2000">
                <a:latin typeface="HGS創英角ｺﾞｼｯｸUB" panose="020B0900000000000000" pitchFamily="50" charset="-128"/>
                <a:ea typeface="HGS創英角ｺﾞｼｯｸUB" panose="020B0900000000000000" pitchFamily="50" charset="-128"/>
              </a:rPr>
              <a:t>BPSD</a:t>
            </a:r>
            <a:r>
              <a:rPr lang="ja-JP" altLang="en-US" sz="2000">
                <a:latin typeface="HGS創英角ｺﾞｼｯｸUB" panose="020B0900000000000000" pitchFamily="50" charset="-128"/>
                <a:ea typeface="HGS創英角ｺﾞｼｯｸUB" panose="020B0900000000000000" pitchFamily="50" charset="-128"/>
              </a:rPr>
              <a:t>へのその場しのぎの対応、プランと実際ケアの不連動など～</a:t>
            </a:r>
          </a:p>
          <a:p>
            <a:pPr marL="552450" indent="-552450" eaLnBrk="1" hangingPunct="1">
              <a:lnSpc>
                <a:spcPct val="90000"/>
              </a:lnSpc>
              <a:buFontTx/>
              <a:buNone/>
            </a:pPr>
            <a:r>
              <a:rPr lang="ja-JP" altLang="en-US" sz="2400">
                <a:latin typeface="HGS創英角ｺﾞｼｯｸUB" panose="020B0900000000000000" pitchFamily="50" charset="-128"/>
                <a:ea typeface="HGS創英角ｺﾞｼｯｸUB" panose="020B0900000000000000" pitchFamily="50" charset="-128"/>
              </a:rPr>
              <a:t>　　</a:t>
            </a:r>
            <a:r>
              <a:rPr lang="ja-JP" altLang="en-US" sz="1600">
                <a:ea typeface="HGS創英角ｺﾞｼｯｸUB" panose="020B0900000000000000" pitchFamily="50" charset="-128"/>
              </a:rPr>
              <a:t>（認知症介護研究・研修センター「高齢者虐待を考える」より）</a:t>
            </a:r>
          </a:p>
          <a:p>
            <a:pPr marL="552450" indent="-552450" eaLnBrk="1" hangingPunct="1">
              <a:lnSpc>
                <a:spcPct val="90000"/>
              </a:lnSpc>
              <a:buFontTx/>
              <a:buNone/>
            </a:pPr>
            <a:endParaRPr lang="en-US" altLang="ja-JP" sz="1600">
              <a:latin typeface="HGS創英角ｺﾞｼｯｸUB" panose="020B0900000000000000" pitchFamily="50" charset="-128"/>
              <a:ea typeface="HGS創英角ｺﾞｼｯｸUB" panose="020B0900000000000000" pitchFamily="50" charset="-128"/>
            </a:endParaRPr>
          </a:p>
        </p:txBody>
      </p:sp>
      <p:sp>
        <p:nvSpPr>
          <p:cNvPr id="3" name="スライド番号プレースホルダー 2">
            <a:extLst>
              <a:ext uri="{FF2B5EF4-FFF2-40B4-BE49-F238E27FC236}">
                <a16:creationId xmlns:a16="http://schemas.microsoft.com/office/drawing/2014/main" id="{4C015DB6-6419-4C7E-89D0-1577F4EB3AFB}"/>
              </a:ext>
            </a:extLst>
          </p:cNvPr>
          <p:cNvSpPr>
            <a:spLocks noGrp="1"/>
          </p:cNvSpPr>
          <p:nvPr>
            <p:ph type="sldNum" sz="quarter" idx="12"/>
          </p:nvPr>
        </p:nvSpPr>
        <p:spPr/>
        <p:txBody>
          <a:bodyPr/>
          <a:lstStyle/>
          <a:p>
            <a:pPr>
              <a:defRPr/>
            </a:pPr>
            <a:fld id="{07F58B78-E264-4866-B991-E65198ACE2E2}" type="slidenum">
              <a:rPr lang="en-US" altLang="ja-JP" smtClean="0"/>
              <a:pPr>
                <a:defRPr/>
              </a:pPr>
              <a:t>9</a:t>
            </a:fld>
            <a:endParaRPr lang="en-US" altLang="ja-JP"/>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7537</TotalTime>
  <Words>573</Words>
  <Application>Microsoft Office PowerPoint</Application>
  <PresentationFormat>画面に合わせる (4:3)</PresentationFormat>
  <Paragraphs>138</Paragraphs>
  <Slides>13</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Arial</vt:lpstr>
      <vt:lpstr>ＭＳ Ｐ明朝</vt:lpstr>
      <vt:lpstr>ＭＳ Ｐゴシック</vt:lpstr>
      <vt:lpstr>Times New Roman</vt:lpstr>
      <vt:lpstr>HGS創英角ｺﾞｼｯｸUB</vt:lpstr>
      <vt:lpstr>HGP創英角ﾎﾟｯﾌﾟ体</vt:lpstr>
      <vt:lpstr>ＭＳ ゴシック</vt:lpstr>
      <vt:lpstr>標準デザイン</vt:lpstr>
      <vt:lpstr>養介護施設従事者等による 高齢者虐待防止について</vt:lpstr>
      <vt:lpstr>事業所、施設は高齢者支援の専門機関であり、最も虐待があってはならない場所のひとつです。</vt:lpstr>
      <vt:lpstr>PowerPoint プレゼンテーション</vt:lpstr>
      <vt:lpstr>養介護施設設置者の責務</vt:lpstr>
      <vt:lpstr>高齢者虐待の通報について</vt:lpstr>
      <vt:lpstr>養介護施設従事者等の虐待の特徴 （H26年度高齢者虐待防止法に基づく調査結果）H28 .2.5 </vt:lpstr>
      <vt:lpstr>高齢者虐待の背景要因（その１）</vt:lpstr>
      <vt:lpstr>高齢者虐待の背景要因（その２）</vt:lpstr>
      <vt:lpstr>高齢者虐待の背景要因（その３）</vt:lpstr>
      <vt:lpstr>①各職員が取り組む事</vt:lpstr>
      <vt:lpstr>②組織で取り組む事</vt:lpstr>
      <vt:lpstr>②組織で取り組む事</vt:lpstr>
      <vt:lpstr>高齢者虐待・不適切なケアが 起きたらどうするか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高齢者虐待のサイン</dc:title>
  <dc:creator>佳代子</dc:creator>
  <cp:lastModifiedBy>谷理恵子</cp:lastModifiedBy>
  <cp:revision>234</cp:revision>
  <cp:lastPrinted>2016-03-03T00:30:44Z</cp:lastPrinted>
  <dcterms:created xsi:type="dcterms:W3CDTF">2004-09-25T12:44:24Z</dcterms:created>
  <dcterms:modified xsi:type="dcterms:W3CDTF">2018-01-23T01:49:28Z</dcterms:modified>
</cp:coreProperties>
</file>