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00" r:id="rId2"/>
    <p:sldId id="401" r:id="rId3"/>
    <p:sldId id="402" r:id="rId4"/>
    <p:sldId id="403" r:id="rId5"/>
    <p:sldId id="404" r:id="rId6"/>
    <p:sldId id="405" r:id="rId7"/>
  </p:sldIdLst>
  <p:sldSz cx="9144000" cy="6858000" type="screen4x3"/>
  <p:notesSz cx="6735763" cy="98726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FF99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3" autoAdjust="0"/>
    <p:restoredTop sz="80524" autoAdjust="0"/>
  </p:normalViewPr>
  <p:slideViewPr>
    <p:cSldViewPr>
      <p:cViewPr varScale="1">
        <p:scale>
          <a:sx n="87" d="100"/>
          <a:sy n="87" d="100"/>
        </p:scale>
        <p:origin x="23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29BC178A-5BC5-4C8E-BDF9-A48A9A8C65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66" tIns="45333" rIns="90666" bIns="453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F88ED73F-7CB6-479B-A6D8-1605F10CC9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66" tIns="45333" rIns="90666" bIns="453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611C8872-FFF4-4380-9A00-BD4495C0111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66" tIns="45333" rIns="90666" bIns="45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55C0329E-5F07-439F-8838-E0CE8983829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7363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66" tIns="45333" rIns="90666" bIns="453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A9DCAB0-994B-4943-9573-AE7794937D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B1F1F89-EDDD-40E7-8AA8-BCB1088907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66" tIns="45333" rIns="90666" bIns="453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2F2E65-751D-4674-A4E6-09B9AF8AD3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66" tIns="45333" rIns="90666" bIns="453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AC7CCA7-8CE4-48B7-8F11-02D20BC00F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AA04895-6B98-4B42-A9A8-CA5244C79D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9475"/>
            <a:ext cx="53895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66" tIns="45333" rIns="90666" bIns="45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0DF29D90-C1D1-4FD7-A561-612AB314AF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66" tIns="45333" rIns="90666" bIns="45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278509A7-4389-4B61-8E04-663B15232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7363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66" tIns="45333" rIns="90666" bIns="453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86D17C-6285-4C93-892D-B10AD4A732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C20B75C4-9C0B-43BF-8C38-3F3B36984D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C55DAB63-13FA-46F2-850C-3B2747DF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ECE690B0-DE04-4399-85E2-4DE8129FA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fld id="{1278CAC2-535D-4D47-AC70-EE822C52F6CB}" type="slidenum">
              <a:rPr lang="en-US" altLang="ja-JP" smtClean="0">
                <a:ea typeface="ＭＳ Ｐゴシック" panose="020B0600070205080204" pitchFamily="50" charset="-128"/>
              </a:rPr>
              <a:pPr/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E9CC07-16DF-4029-AE8F-BF9517E3D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E2015-156F-4164-B29B-345CC8EAB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79F17B-DDE7-45E9-9569-DBA93C952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162B-9615-499C-A23B-082731DF95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760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673ECF-577A-4580-B341-2460B51CA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746D6-BB77-4736-B933-001783FEA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B62E1A-0E92-4E7E-9A8D-C89724583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5C56-A7F0-430C-AF27-CEA6BF66E1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184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54AB4-DDFC-40F8-A135-F3F7AB15E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37F687-887E-4787-A9F1-B394D1B82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C3D19-60D7-47FC-B6B4-4CF596895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DA72-7D3A-4D42-893B-BE57AAB6BE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314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BF0C5B-88B9-4620-A1AB-10F02DC15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1562BF-D3A9-433E-AFAA-EA015FEC1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99B841-7C1C-4199-A1D6-0130441AD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F083-6B38-45D5-BBF9-795D392E8D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316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A0101C-6C9A-493C-A09B-9FC0167A1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7EF572-A876-4111-9A3F-20456058B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0021D3-C13B-40F6-9D9F-0D33A2D2F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552E-8A2C-47E0-91BB-A795E38765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701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C4C00B-A08C-47C5-B9AC-C45C7904A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1BA7966-45FF-479F-B7C6-CDC585176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747EF30-4CBD-4AA5-8F9B-2C5F22FF2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8AF22-804E-4D51-8AC8-498021B0B8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6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1A21C6-351C-40F4-9ACE-4547E40AB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A2445-B375-4EB5-9BCC-AF39E0516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60A29-58B2-4536-B46B-5EFE440E3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E026-5A1B-4D87-8C0E-8C46EE8247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43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04C71-741F-4C8D-94B0-F8979F9D2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02ED7-F47E-427C-B74C-89238ECE6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A8910E-2989-4D9C-BCC0-EED8BE880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D68DB-8270-4F91-9E4E-01EE0C845B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242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82C5B4-7DDB-4FA1-B09C-84889001C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7E964-0011-4969-B92D-2BD218BEA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0CF1E-2F48-4720-8A6F-777CCCD2A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A414-C89C-497C-89E0-8A8BD6F5C3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89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5900E1-4DAB-4C94-B2DC-5F9B11D1C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2B84C0-A86A-42E6-BE85-B320D26E8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8E039D-5CD8-4040-BCFD-179062380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9BEC9-8D4C-4402-9758-734BA91AC1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216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EAE4F5-A70C-40C8-B520-A31958137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C3AAAB-6A73-46A3-9973-F9CAE41CA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A37C72-A527-4AD4-B995-40333FAFA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40A0-A23C-420D-B598-9172CF0144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097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126CF6-1E81-4D6B-9ABE-04D7D5127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0E0B1A-02EC-4F57-B031-20F567AEA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9CBD9F-4A7E-458D-AEFA-FA335CB6D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54B6-C226-498E-8195-61B8FF82CD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819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6E682-E015-4F65-973F-F88818A45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8DB3E-1BB5-42FC-B338-498CE8CCB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A3BF3-DE7E-4592-A368-1839BA695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57A1-97FC-4F7F-9F06-B8BEF54BD2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99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C65DB-DFB4-42EC-9756-4AE7B4FFB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10668-A5DB-4510-9464-BBD6BAB22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E26CA-8671-45C3-942F-9FD108FEC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0AC3E-1ED7-4749-BA96-7549C2905E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14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DBBA9A-C040-408F-8411-94D62123D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078867-8C5A-4705-B4DF-D4D4282BD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0706C1-BD5E-4A2F-8B8D-6B2666AC48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8267A7-7F5D-4D79-841A-2968074297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0F6D71-D05C-46BA-95A2-7DDC5D206A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1C2057E-DAC7-441C-BD3A-C9870413D3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4">
            <a:extLst>
              <a:ext uri="{FF2B5EF4-FFF2-40B4-BE49-F238E27FC236}">
                <a16:creationId xmlns:a16="http://schemas.microsoft.com/office/drawing/2014/main" id="{C9778C9E-C4CE-4FC3-8CF8-4D220B150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588"/>
            <a:ext cx="9144001" cy="6856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スライド番号プレースホルダー 3">
            <a:extLst>
              <a:ext uri="{FF2B5EF4-FFF2-40B4-BE49-F238E27FC236}">
                <a16:creationId xmlns:a16="http://schemas.microsoft.com/office/drawing/2014/main" id="{22860903-40CA-4716-B05D-EE449091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B3835-E686-4A56-91B8-FF7D2762C3CF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B63558-C7D0-4207-A2D5-7CF004F95512}"/>
              </a:ext>
            </a:extLst>
          </p:cNvPr>
          <p:cNvSpPr/>
          <p:nvPr/>
        </p:nvSpPr>
        <p:spPr>
          <a:xfrm flipH="1">
            <a:off x="8893175" y="6483350"/>
            <a:ext cx="217488" cy="37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1" name="テキスト ボックス 1">
            <a:extLst>
              <a:ext uri="{FF2B5EF4-FFF2-40B4-BE49-F238E27FC236}">
                <a16:creationId xmlns:a16="http://schemas.microsoft.com/office/drawing/2014/main" id="{FB97C1C2-E452-4D84-97EF-8A3750F2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115888"/>
            <a:ext cx="7207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r>
              <a:rPr lang="ja-JP" altLang="en-US" sz="1400">
                <a:solidFill>
                  <a:srgbClr val="FF0000"/>
                </a:solidFill>
              </a:rPr>
              <a:t>資料８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>
            <a:extLst>
              <a:ext uri="{FF2B5EF4-FFF2-40B4-BE49-F238E27FC236}">
                <a16:creationId xmlns:a16="http://schemas.microsoft.com/office/drawing/2014/main" id="{4D892DBE-D987-438C-9E10-CB08448B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123" name="表プレースホルダー 2">
            <a:extLst>
              <a:ext uri="{FF2B5EF4-FFF2-40B4-BE49-F238E27FC236}">
                <a16:creationId xmlns:a16="http://schemas.microsoft.com/office/drawing/2014/main" id="{0D877939-1501-47DA-8915-A06E9B268312}"/>
              </a:ext>
            </a:extLst>
          </p:cNvPr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5124" name="スライド番号プレースホルダー 3">
            <a:extLst>
              <a:ext uri="{FF2B5EF4-FFF2-40B4-BE49-F238E27FC236}">
                <a16:creationId xmlns:a16="http://schemas.microsoft.com/office/drawing/2014/main" id="{E0C07CD1-31D4-4F97-9E30-D5D68884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2480D2-6C3D-40FE-90D7-7D6ADFB038FB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/>
          </a:p>
        </p:txBody>
      </p:sp>
      <p:pic>
        <p:nvPicPr>
          <p:cNvPr id="5125" name="図 4">
            <a:extLst>
              <a:ext uri="{FF2B5EF4-FFF2-40B4-BE49-F238E27FC236}">
                <a16:creationId xmlns:a16="http://schemas.microsoft.com/office/drawing/2014/main" id="{0DB2333F-B447-40A1-9078-9BA5C5517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1463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70424D2-E797-4812-A258-B2D6B271883D}"/>
              </a:ext>
            </a:extLst>
          </p:cNvPr>
          <p:cNvSpPr/>
          <p:nvPr/>
        </p:nvSpPr>
        <p:spPr>
          <a:xfrm>
            <a:off x="8820150" y="6597650"/>
            <a:ext cx="341313" cy="2428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>
            <a:extLst>
              <a:ext uri="{FF2B5EF4-FFF2-40B4-BE49-F238E27FC236}">
                <a16:creationId xmlns:a16="http://schemas.microsoft.com/office/drawing/2014/main" id="{3BB124E4-612B-4062-9A4C-3672BB5C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147" name="表プレースホルダー 4">
            <a:extLst>
              <a:ext uri="{FF2B5EF4-FFF2-40B4-BE49-F238E27FC236}">
                <a16:creationId xmlns:a16="http://schemas.microsoft.com/office/drawing/2014/main" id="{B0899CBD-5DF0-4586-B4F3-07D1AAAE491C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0"/>
            <a:ext cx="9147175" cy="6958013"/>
          </a:xfrm>
        </p:spPr>
      </p:pic>
      <p:sp>
        <p:nvSpPr>
          <p:cNvPr id="6148" name="スライド番号プレースホルダー 3">
            <a:extLst>
              <a:ext uri="{FF2B5EF4-FFF2-40B4-BE49-F238E27FC236}">
                <a16:creationId xmlns:a16="http://schemas.microsoft.com/office/drawing/2014/main" id="{6F37C10D-2849-4EBF-BAB0-019F9081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2EDD99-1FC4-4CF3-83EC-2332D535AB0C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53D5E6D-C587-4A54-BD86-6C777704312B}"/>
              </a:ext>
            </a:extLst>
          </p:cNvPr>
          <p:cNvSpPr/>
          <p:nvPr/>
        </p:nvSpPr>
        <p:spPr>
          <a:xfrm>
            <a:off x="8820150" y="6524625"/>
            <a:ext cx="215900" cy="433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>
            <a:extLst>
              <a:ext uri="{FF2B5EF4-FFF2-40B4-BE49-F238E27FC236}">
                <a16:creationId xmlns:a16="http://schemas.microsoft.com/office/drawing/2014/main" id="{85A64C10-F16A-4FDF-9C14-1A4FF846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195" name="表プレースホルダー 2">
            <a:extLst>
              <a:ext uri="{FF2B5EF4-FFF2-40B4-BE49-F238E27FC236}">
                <a16:creationId xmlns:a16="http://schemas.microsoft.com/office/drawing/2014/main" id="{D1B69189-0EB6-4A81-8BC0-D67D3B7A3A10}"/>
              </a:ext>
            </a:extLst>
          </p:cNvPr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8196" name="スライド番号プレースホルダー 3">
            <a:extLst>
              <a:ext uri="{FF2B5EF4-FFF2-40B4-BE49-F238E27FC236}">
                <a16:creationId xmlns:a16="http://schemas.microsoft.com/office/drawing/2014/main" id="{F0E09D69-A42A-4863-9128-E0CAACD6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99E38D-E3BF-4D11-975D-A4D668709421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/>
          </a:p>
        </p:txBody>
      </p:sp>
      <p:pic>
        <p:nvPicPr>
          <p:cNvPr id="8197" name="図 4">
            <a:extLst>
              <a:ext uri="{FF2B5EF4-FFF2-40B4-BE49-F238E27FC236}">
                <a16:creationId xmlns:a16="http://schemas.microsoft.com/office/drawing/2014/main" id="{25C9AD0C-5E2C-4C45-85AB-AE26A2BA9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F38BD30-2F01-4EC5-86D7-062417A5C006}"/>
              </a:ext>
            </a:extLst>
          </p:cNvPr>
          <p:cNvSpPr/>
          <p:nvPr/>
        </p:nvSpPr>
        <p:spPr>
          <a:xfrm>
            <a:off x="8686800" y="6626225"/>
            <a:ext cx="349250" cy="195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4">
            <a:extLst>
              <a:ext uri="{FF2B5EF4-FFF2-40B4-BE49-F238E27FC236}">
                <a16:creationId xmlns:a16="http://schemas.microsoft.com/office/drawing/2014/main" id="{7EB7AD05-D554-4A0C-9CC8-5182E527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スライド番号プレースホルダー 3">
            <a:extLst>
              <a:ext uri="{FF2B5EF4-FFF2-40B4-BE49-F238E27FC236}">
                <a16:creationId xmlns:a16="http://schemas.microsoft.com/office/drawing/2014/main" id="{024002BB-5A50-4ADC-BE57-0CA9F7FF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A4A1A2-361D-4118-B76F-081B68624BB2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889B84-8830-4B55-9E72-4AA1D0216582}"/>
              </a:ext>
            </a:extLst>
          </p:cNvPr>
          <p:cNvSpPr/>
          <p:nvPr/>
        </p:nvSpPr>
        <p:spPr>
          <a:xfrm>
            <a:off x="8820150" y="6483350"/>
            <a:ext cx="215900" cy="3746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>
            <a:extLst>
              <a:ext uri="{FF2B5EF4-FFF2-40B4-BE49-F238E27FC236}">
                <a16:creationId xmlns:a16="http://schemas.microsoft.com/office/drawing/2014/main" id="{67FD1902-AE5E-4F2A-AE8C-2DA2021C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0243" name="表プレースホルダー 4">
            <a:extLst>
              <a:ext uri="{FF2B5EF4-FFF2-40B4-BE49-F238E27FC236}">
                <a16:creationId xmlns:a16="http://schemas.microsoft.com/office/drawing/2014/main" id="{1FB97494-E887-43D9-9CB6-8B14D394310D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30300" y="-1155700"/>
            <a:ext cx="6858000" cy="9169400"/>
          </a:xfrm>
        </p:spPr>
      </p:pic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C92F0CEB-C8A1-4015-89B2-48A14B98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155C98-AF7C-47E8-87BE-E9334C6A2679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4E67E3-2563-4C51-977D-F802151B7F1E}"/>
              </a:ext>
            </a:extLst>
          </p:cNvPr>
          <p:cNvSpPr/>
          <p:nvPr/>
        </p:nvSpPr>
        <p:spPr>
          <a:xfrm>
            <a:off x="0" y="3141663"/>
            <a:ext cx="457200" cy="50323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Ricepaper2</Template>
  <TotalTime>6127</TotalTime>
  <Words>9</Words>
  <Application>Microsoft Office PowerPoint</Application>
  <PresentationFormat>画面に合わせる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Arial</vt:lpstr>
      <vt:lpstr>ＭＳ ゴシック</vt:lpstr>
      <vt:lpstr>ＭＳ Ｐゴシック</vt:lpstr>
      <vt:lpstr>ＭＳ Ｐ明朝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香川県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介護サービス施設・事業所集団指導資料</dc:title>
  <dc:creator>C08-1467</dc:creator>
  <cp:lastModifiedBy>谷理恵子</cp:lastModifiedBy>
  <cp:revision>430</cp:revision>
  <cp:lastPrinted>2016-03-03T00:50:54Z</cp:lastPrinted>
  <dcterms:created xsi:type="dcterms:W3CDTF">2012-01-11T23:32:50Z</dcterms:created>
  <dcterms:modified xsi:type="dcterms:W3CDTF">2018-01-23T01:49:46Z</dcterms:modified>
</cp:coreProperties>
</file>