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906000" cy="6858000" type="A4"/>
  <p:notesSz cx="6858000" cy="9144000"/>
  <p:defaultTextStyle>
    <a:defPPr>
      <a:defRPr lang="ja-JP"/>
    </a:defPPr>
    <a:lvl1pPr marL="0" algn="l" defTabSz="100295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501477" algn="l" defTabSz="100295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1002952" algn="l" defTabSz="100295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504430" algn="l" defTabSz="100295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2005902" algn="l" defTabSz="100295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507382" algn="l" defTabSz="100295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3008856" algn="l" defTabSz="100295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510333" algn="l" defTabSz="100295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4011810" algn="l" defTabSz="100295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7" autoAdjust="0"/>
    <p:restoredTop sz="94622" autoAdjust="0"/>
  </p:normalViewPr>
  <p:slideViewPr>
    <p:cSldViewPr showGuides="1">
      <p:cViewPr>
        <p:scale>
          <a:sx n="105" d="100"/>
          <a:sy n="105" d="100"/>
        </p:scale>
        <p:origin x="-2352" y="-1536"/>
      </p:cViewPr>
      <p:guideLst>
        <p:guide orient="horz" pos="216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34"/>
            <a:ext cx="84201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6" y="388620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2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7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8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7AFF-B005-44A2-BE84-8E4DC3A9CA41}" type="datetimeFigureOut">
              <a:rPr kumimoji="1" lang="ja-JP" altLang="en-US" smtClean="0"/>
              <a:t>2014/01/22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D51F-0D0A-49B6-852C-40732D689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80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7AFF-B005-44A2-BE84-8E4DC3A9CA41}" type="datetimeFigureOut">
              <a:rPr kumimoji="1" lang="ja-JP" altLang="en-US" smtClean="0"/>
              <a:t>2014/01/22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D51F-0D0A-49B6-852C-40732D689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26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3" y="274639"/>
            <a:ext cx="2228850" cy="585152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2" y="274639"/>
            <a:ext cx="6521449" cy="585152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7AFF-B005-44A2-BE84-8E4DC3A9CA41}" type="datetimeFigureOut">
              <a:rPr kumimoji="1" lang="ja-JP" altLang="en-US" smtClean="0"/>
              <a:t>2014/01/22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D51F-0D0A-49B6-852C-40732D689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50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7AFF-B005-44A2-BE84-8E4DC3A9CA41}" type="datetimeFigureOut">
              <a:rPr kumimoji="1" lang="ja-JP" altLang="en-US" smtClean="0"/>
              <a:t>2014/01/22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D51F-0D0A-49B6-852C-40732D689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72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8" y="4406906"/>
            <a:ext cx="8420101" cy="1362074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8" y="2906720"/>
            <a:ext cx="8420101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014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10029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4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05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07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088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10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11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7AFF-B005-44A2-BE84-8E4DC3A9CA41}" type="datetimeFigureOut">
              <a:rPr kumimoji="1" lang="ja-JP" altLang="en-US" smtClean="0"/>
              <a:t>2014/01/22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D51F-0D0A-49B6-852C-40732D689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3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5" y="1600208"/>
            <a:ext cx="4375151" cy="452596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6" y="1600208"/>
            <a:ext cx="4375151" cy="452596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7AFF-B005-44A2-BE84-8E4DC3A9CA41}" type="datetimeFigureOut">
              <a:rPr kumimoji="1" lang="ja-JP" altLang="en-US" smtClean="0"/>
              <a:t>2014/01/22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D51F-0D0A-49B6-852C-40732D689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46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5"/>
            <a:ext cx="4376870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1477" indent="0">
              <a:buNone/>
              <a:defRPr sz="2100" b="1"/>
            </a:lvl2pPr>
            <a:lvl3pPr marL="1002952" indent="0">
              <a:buNone/>
              <a:defRPr sz="1900" b="1"/>
            </a:lvl3pPr>
            <a:lvl4pPr marL="1504430" indent="0">
              <a:buNone/>
              <a:defRPr sz="1800" b="1"/>
            </a:lvl4pPr>
            <a:lvl5pPr marL="2005902" indent="0">
              <a:buNone/>
              <a:defRPr sz="1800" b="1"/>
            </a:lvl5pPr>
            <a:lvl6pPr marL="2507382" indent="0">
              <a:buNone/>
              <a:defRPr sz="1800" b="1"/>
            </a:lvl6pPr>
            <a:lvl7pPr marL="3008856" indent="0">
              <a:buNone/>
              <a:defRPr sz="1800" b="1"/>
            </a:lvl7pPr>
            <a:lvl8pPr marL="3510333" indent="0">
              <a:buNone/>
              <a:defRPr sz="1800" b="1"/>
            </a:lvl8pPr>
            <a:lvl9pPr marL="4011810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700"/>
            </a:lvl1pPr>
            <a:lvl2pPr>
              <a:defRPr sz="21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7" y="1535115"/>
            <a:ext cx="4378590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1477" indent="0">
              <a:buNone/>
              <a:defRPr sz="2100" b="1"/>
            </a:lvl2pPr>
            <a:lvl3pPr marL="1002952" indent="0">
              <a:buNone/>
              <a:defRPr sz="1900" b="1"/>
            </a:lvl3pPr>
            <a:lvl4pPr marL="1504430" indent="0">
              <a:buNone/>
              <a:defRPr sz="1800" b="1"/>
            </a:lvl4pPr>
            <a:lvl5pPr marL="2005902" indent="0">
              <a:buNone/>
              <a:defRPr sz="1800" b="1"/>
            </a:lvl5pPr>
            <a:lvl6pPr marL="2507382" indent="0">
              <a:buNone/>
              <a:defRPr sz="1800" b="1"/>
            </a:lvl6pPr>
            <a:lvl7pPr marL="3008856" indent="0">
              <a:buNone/>
              <a:defRPr sz="1800" b="1"/>
            </a:lvl7pPr>
            <a:lvl8pPr marL="3510333" indent="0">
              <a:buNone/>
              <a:defRPr sz="1800" b="1"/>
            </a:lvl8pPr>
            <a:lvl9pPr marL="4011810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7" y="2174876"/>
            <a:ext cx="4378590" cy="3951288"/>
          </a:xfrm>
        </p:spPr>
        <p:txBody>
          <a:bodyPr/>
          <a:lstStyle>
            <a:lvl1pPr>
              <a:defRPr sz="2700"/>
            </a:lvl1pPr>
            <a:lvl2pPr>
              <a:defRPr sz="21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7AFF-B005-44A2-BE84-8E4DC3A9CA41}" type="datetimeFigureOut">
              <a:rPr kumimoji="1" lang="ja-JP" altLang="en-US" smtClean="0"/>
              <a:t>2014/01/22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D51F-0D0A-49B6-852C-40732D689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62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7AFF-B005-44A2-BE84-8E4DC3A9CA41}" type="datetimeFigureOut">
              <a:rPr kumimoji="1" lang="ja-JP" altLang="en-US" smtClean="0"/>
              <a:t>2014/01/22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D51F-0D0A-49B6-852C-40732D689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21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7AFF-B005-44A2-BE84-8E4DC3A9CA41}" type="datetimeFigureOut">
              <a:rPr kumimoji="1" lang="ja-JP" altLang="en-US" smtClean="0"/>
              <a:t>2014/01/22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D51F-0D0A-49B6-852C-40732D689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02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7"/>
            <a:ext cx="3259005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7"/>
            <a:ext cx="3259005" cy="4691062"/>
          </a:xfrm>
        </p:spPr>
        <p:txBody>
          <a:bodyPr/>
          <a:lstStyle>
            <a:lvl1pPr marL="0" indent="0">
              <a:buNone/>
              <a:defRPr sz="1600"/>
            </a:lvl1pPr>
            <a:lvl2pPr marL="501477" indent="0">
              <a:buNone/>
              <a:defRPr sz="1300"/>
            </a:lvl2pPr>
            <a:lvl3pPr marL="1002952" indent="0">
              <a:buNone/>
              <a:defRPr sz="1200"/>
            </a:lvl3pPr>
            <a:lvl4pPr marL="1504430" indent="0">
              <a:buNone/>
              <a:defRPr sz="900"/>
            </a:lvl4pPr>
            <a:lvl5pPr marL="2005902" indent="0">
              <a:buNone/>
              <a:defRPr sz="900"/>
            </a:lvl5pPr>
            <a:lvl6pPr marL="2507382" indent="0">
              <a:buNone/>
              <a:defRPr sz="900"/>
            </a:lvl6pPr>
            <a:lvl7pPr marL="3008856" indent="0">
              <a:buNone/>
              <a:defRPr sz="900"/>
            </a:lvl7pPr>
            <a:lvl8pPr marL="3510333" indent="0">
              <a:buNone/>
              <a:defRPr sz="900"/>
            </a:lvl8pPr>
            <a:lvl9pPr marL="401181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7AFF-B005-44A2-BE84-8E4DC3A9CA41}" type="datetimeFigureOut">
              <a:rPr kumimoji="1" lang="ja-JP" altLang="en-US" smtClean="0"/>
              <a:t>2014/01/22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D51F-0D0A-49B6-852C-40732D689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6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2"/>
            <a:ext cx="5943600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8"/>
            <a:ext cx="5943600" cy="4114800"/>
          </a:xfrm>
        </p:spPr>
        <p:txBody>
          <a:bodyPr/>
          <a:lstStyle>
            <a:lvl1pPr marL="0" indent="0">
              <a:buNone/>
              <a:defRPr sz="3500"/>
            </a:lvl1pPr>
            <a:lvl2pPr marL="501477" indent="0">
              <a:buNone/>
              <a:defRPr sz="3000"/>
            </a:lvl2pPr>
            <a:lvl3pPr marL="1002952" indent="0">
              <a:buNone/>
              <a:defRPr sz="2700"/>
            </a:lvl3pPr>
            <a:lvl4pPr marL="1504430" indent="0">
              <a:buNone/>
              <a:defRPr sz="2100"/>
            </a:lvl4pPr>
            <a:lvl5pPr marL="2005902" indent="0">
              <a:buNone/>
              <a:defRPr sz="2100"/>
            </a:lvl5pPr>
            <a:lvl6pPr marL="2507382" indent="0">
              <a:buNone/>
              <a:defRPr sz="2100"/>
            </a:lvl6pPr>
            <a:lvl7pPr marL="3008856" indent="0">
              <a:buNone/>
              <a:defRPr sz="2100"/>
            </a:lvl7pPr>
            <a:lvl8pPr marL="3510333" indent="0">
              <a:buNone/>
              <a:defRPr sz="2100"/>
            </a:lvl8pPr>
            <a:lvl9pPr marL="4011810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01477" indent="0">
              <a:buNone/>
              <a:defRPr sz="1300"/>
            </a:lvl2pPr>
            <a:lvl3pPr marL="1002952" indent="0">
              <a:buNone/>
              <a:defRPr sz="1200"/>
            </a:lvl3pPr>
            <a:lvl4pPr marL="1504430" indent="0">
              <a:buNone/>
              <a:defRPr sz="900"/>
            </a:lvl4pPr>
            <a:lvl5pPr marL="2005902" indent="0">
              <a:buNone/>
              <a:defRPr sz="900"/>
            </a:lvl5pPr>
            <a:lvl6pPr marL="2507382" indent="0">
              <a:buNone/>
              <a:defRPr sz="900"/>
            </a:lvl6pPr>
            <a:lvl7pPr marL="3008856" indent="0">
              <a:buNone/>
              <a:defRPr sz="900"/>
            </a:lvl7pPr>
            <a:lvl8pPr marL="3510333" indent="0">
              <a:buNone/>
              <a:defRPr sz="900"/>
            </a:lvl8pPr>
            <a:lvl9pPr marL="401181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7AFF-B005-44A2-BE84-8E4DC3A9CA41}" type="datetimeFigureOut">
              <a:rPr kumimoji="1" lang="ja-JP" altLang="en-US" smtClean="0"/>
              <a:t>2014/01/22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D51F-0D0A-49B6-852C-40732D689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38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6" y="274639"/>
            <a:ext cx="8915400" cy="1142999"/>
          </a:xfrm>
          <a:prstGeom prst="rect">
            <a:avLst/>
          </a:prstGeom>
        </p:spPr>
        <p:txBody>
          <a:bodyPr vert="horz" lIns="100297" tIns="50147" rIns="100297" bIns="50147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6" y="1600208"/>
            <a:ext cx="8915400" cy="4525963"/>
          </a:xfrm>
          <a:prstGeom prst="rect">
            <a:avLst/>
          </a:prstGeom>
        </p:spPr>
        <p:txBody>
          <a:bodyPr vert="horz" lIns="100297" tIns="50147" rIns="100297" bIns="50147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2" cy="365125"/>
          </a:xfrm>
          <a:prstGeom prst="rect">
            <a:avLst/>
          </a:prstGeom>
        </p:spPr>
        <p:txBody>
          <a:bodyPr vert="horz" lIns="100297" tIns="50147" rIns="100297" bIns="5014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F7AFF-B005-44A2-BE84-8E4DC3A9CA41}" type="datetimeFigureOut">
              <a:rPr kumimoji="1" lang="ja-JP" altLang="en-US" smtClean="0"/>
              <a:t>2014/01/22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6" y="6356357"/>
            <a:ext cx="3136900" cy="365125"/>
          </a:xfrm>
          <a:prstGeom prst="rect">
            <a:avLst/>
          </a:prstGeom>
        </p:spPr>
        <p:txBody>
          <a:bodyPr vert="horz" lIns="100297" tIns="50147" rIns="100297" bIns="5014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1" y="6356357"/>
            <a:ext cx="2311402" cy="365125"/>
          </a:xfrm>
          <a:prstGeom prst="rect">
            <a:avLst/>
          </a:prstGeom>
        </p:spPr>
        <p:txBody>
          <a:bodyPr vert="horz" lIns="100297" tIns="50147" rIns="100297" bIns="5014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D51F-0D0A-49B6-852C-40732D689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06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2952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108" indent="-376108" algn="l" defTabSz="10029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4900" indent="-313423" algn="l" defTabSz="100295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690" indent="-250738" algn="l" defTabSz="10029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167" indent="-250738" algn="l" defTabSz="100295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56640" indent="-250738" algn="l" defTabSz="100295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120" indent="-250738" algn="l" defTabSz="10029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596" indent="-250738" algn="l" defTabSz="10029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071" indent="-250738" algn="l" defTabSz="10029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545" indent="-250738" algn="l" defTabSz="10029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29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77" algn="l" defTabSz="10029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952" algn="l" defTabSz="10029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430" algn="l" defTabSz="10029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02" algn="l" defTabSz="10029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382" algn="l" defTabSz="10029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856" algn="l" defTabSz="10029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333" algn="l" defTabSz="10029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810" algn="l" defTabSz="100295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 descr="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9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7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2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5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3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1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7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0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2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9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0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6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7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3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4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5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0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275165" y="825500"/>
            <a:ext cx="202553" cy="393661"/>
          </a:xfrm>
          <a:prstGeom prst="rect">
            <a:avLst/>
          </a:prstGeom>
          <a:noFill/>
        </p:spPr>
        <p:txBody>
          <a:bodyPr wrap="none" lIns="100297" tIns="50147" rIns="100297" bIns="50147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5"/>
            <a:ext cx="9906000" cy="6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0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0</Words>
  <Application>Microsoft Macintosh PowerPoint</Application>
  <PresentationFormat>A4 210x297 mm</PresentationFormat>
  <Paragraphs>0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yoshioka</dc:creator>
  <cp:lastModifiedBy>猪子デザイン 辻</cp:lastModifiedBy>
  <cp:revision>29</cp:revision>
  <dcterms:created xsi:type="dcterms:W3CDTF">2013-09-28T00:38:13Z</dcterms:created>
  <dcterms:modified xsi:type="dcterms:W3CDTF">2014-01-22T04:44:16Z</dcterms:modified>
</cp:coreProperties>
</file>