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735763" cy="9872663"/>
  <p:defaultTextStyle>
    <a:defPPr>
      <a:defRPr lang="ja-JP"/>
    </a:defPPr>
    <a:lvl1pPr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19" autoAdjust="0"/>
  </p:normalViewPr>
  <p:slideViewPr>
    <p:cSldViewPr>
      <p:cViewPr varScale="1">
        <p:scale>
          <a:sx n="79" d="100"/>
          <a:sy n="79" d="100"/>
        </p:scale>
        <p:origin x="10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94DFA34-C78C-4D55-AACF-71035BBDC6F6}" type="datetimeFigureOut">
              <a:rPr kumimoji="1" lang="ja-JP" altLang="en-US" smtClean="0"/>
              <a:t>2025/4/23</a:t>
            </a:fld>
            <a:endParaRPr kumimoji="1" lang="ja-JP" altLang="en-US"/>
          </a:p>
        </p:txBody>
      </p:sp>
      <p:sp>
        <p:nvSpPr>
          <p:cNvPr id="4" name="スライド イメージ プレースホルダー 3"/>
          <p:cNvSpPr>
            <a:spLocks noGrp="1" noRot="1" noChangeAspect="1"/>
          </p:cNvSpPr>
          <p:nvPr>
            <p:ph type="sldImg" idx="2"/>
          </p:nvPr>
        </p:nvSpPr>
        <p:spPr>
          <a:xfrm>
            <a:off x="1146175" y="1233488"/>
            <a:ext cx="4443413"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51388"/>
            <a:ext cx="5389563" cy="38877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6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3"/>
            <a:ext cx="2919412" cy="495300"/>
          </a:xfrm>
          <a:prstGeom prst="rect">
            <a:avLst/>
          </a:prstGeom>
        </p:spPr>
        <p:txBody>
          <a:bodyPr vert="horz" lIns="91440" tIns="45720" rIns="91440" bIns="45720" rtlCol="0" anchor="b"/>
          <a:lstStyle>
            <a:lvl1pPr algn="r">
              <a:defRPr sz="1200"/>
            </a:lvl1pPr>
          </a:lstStyle>
          <a:p>
            <a:fld id="{FDA7E8CF-1E89-46CD-86DF-C01E64260B7C}" type="slidenum">
              <a:rPr kumimoji="1" lang="ja-JP" altLang="en-US" smtClean="0"/>
              <a:t>‹#›</a:t>
            </a:fld>
            <a:endParaRPr kumimoji="1" lang="ja-JP" altLang="en-US"/>
          </a:p>
        </p:txBody>
      </p:sp>
    </p:spTree>
    <p:extLst>
      <p:ext uri="{BB962C8B-B14F-4D97-AF65-F5344CB8AC3E}">
        <p14:creationId xmlns:p14="http://schemas.microsoft.com/office/powerpoint/2010/main" val="23934055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欧米の調査であるため、日本人と事情が異なる面がありますが、食習慣の欧米化により、大腸がんや乳がんなど欧米に多かったがんの割合が増えていることも考慮が必要です。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A7E8CF-1E89-46CD-86DF-C01E64260B7C}" type="slidenum">
              <a:rPr kumimoji="1" lang="ja-JP" altLang="en-US" smtClean="0"/>
              <a:t>3</a:t>
            </a:fld>
            <a:endParaRPr kumimoji="1" lang="ja-JP" altLang="en-US"/>
          </a:p>
        </p:txBody>
      </p:sp>
    </p:spTree>
    <p:extLst>
      <p:ext uri="{BB962C8B-B14F-4D97-AF65-F5344CB8AC3E}">
        <p14:creationId xmlns:p14="http://schemas.microsoft.com/office/powerpoint/2010/main" val="322582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・がんになる過程は</a:t>
            </a:r>
            <a:r>
              <a:rPr kumimoji="1" lang="en-US" altLang="ja-JP" dirty="0" smtClean="0"/>
              <a:t>1</a:t>
            </a:r>
            <a:r>
              <a:rPr kumimoji="1" lang="ja-JP" altLang="en-US" dirty="0" smtClean="0"/>
              <a:t>例であり、例外もあります。</a:t>
            </a:r>
            <a:endParaRPr kumimoji="1" lang="en-US" altLang="ja-JP" dirty="0" smtClean="0"/>
          </a:p>
          <a:p>
            <a:r>
              <a:rPr kumimoji="1" lang="ja-JP" altLang="en-US" dirty="0" smtClean="0"/>
              <a:t>・罹患率の高いがんは検診が準備されているが、すべてのがんが検診によって見つけられるということではありません。</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A7E8CF-1E89-46CD-86DF-C01E64260B7C}" type="slidenum">
              <a:rPr kumimoji="1" lang="ja-JP" altLang="en-US" smtClean="0"/>
              <a:t>4</a:t>
            </a:fld>
            <a:endParaRPr kumimoji="1" lang="ja-JP" altLang="en-US"/>
          </a:p>
        </p:txBody>
      </p:sp>
    </p:spTree>
    <p:extLst>
      <p:ext uri="{BB962C8B-B14F-4D97-AF65-F5344CB8AC3E}">
        <p14:creationId xmlns:p14="http://schemas.microsoft.com/office/powerpoint/2010/main" val="156419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女性は、女性特有のがん検診があり、子宮頚がんは、予防接種を受けるだけでなく、定期的にがん検診を受けることが大切であると確認します。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A7E8CF-1E89-46CD-86DF-C01E64260B7C}" type="slidenum">
              <a:rPr kumimoji="1" lang="ja-JP" altLang="en-US" smtClean="0"/>
              <a:t>5</a:t>
            </a:fld>
            <a:endParaRPr kumimoji="1" lang="ja-JP" altLang="en-US"/>
          </a:p>
        </p:txBody>
      </p:sp>
    </p:spTree>
    <p:extLst>
      <p:ext uri="{BB962C8B-B14F-4D97-AF65-F5344CB8AC3E}">
        <p14:creationId xmlns:p14="http://schemas.microsoft.com/office/powerpoint/2010/main" val="112347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家族でがんの治療中や、またはがんによって亡くなっている生徒への心理的配慮が必要になります。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DA7E8CF-1E89-46CD-86DF-C01E64260B7C}" type="slidenum">
              <a:rPr kumimoji="1" lang="ja-JP" altLang="en-US" smtClean="0"/>
              <a:t>6</a:t>
            </a:fld>
            <a:endParaRPr kumimoji="1" lang="ja-JP" altLang="en-US"/>
          </a:p>
        </p:txBody>
      </p:sp>
    </p:spTree>
    <p:extLst>
      <p:ext uri="{BB962C8B-B14F-4D97-AF65-F5344CB8AC3E}">
        <p14:creationId xmlns:p14="http://schemas.microsoft.com/office/powerpoint/2010/main" val="294127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授業で学習したことを振り返りながら考えるようにします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DA7E8CF-1E89-46CD-86DF-C01E64260B7C}" type="slidenum">
              <a:rPr kumimoji="1" lang="ja-JP" altLang="en-US" smtClean="0"/>
              <a:t>7</a:t>
            </a:fld>
            <a:endParaRPr kumimoji="1" lang="ja-JP" altLang="en-US"/>
          </a:p>
        </p:txBody>
      </p:sp>
    </p:spTree>
    <p:extLst>
      <p:ext uri="{BB962C8B-B14F-4D97-AF65-F5344CB8AC3E}">
        <p14:creationId xmlns:p14="http://schemas.microsoft.com/office/powerpoint/2010/main" val="285198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18FC778-611D-48DF-8390-2DBE94E2DEBB}" type="datetimeFigureOut">
              <a:rPr lang="ja-JP" altLang="en-US"/>
              <a:pPr>
                <a:defRPr/>
              </a:pPr>
              <a:t>2025/4/23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C0A119-D5FE-42C6-84AA-6CFB52935CFC}" type="slidenum">
              <a:rPr lang="ja-JP" altLang="en-US"/>
              <a:pPr>
                <a:defRPr/>
              </a:pPr>
              <a:t>‹#›</a:t>
            </a:fld>
            <a:endParaRPr lang="ja-JP" altLang="en-US"/>
          </a:p>
        </p:txBody>
      </p:sp>
    </p:spTree>
    <p:extLst>
      <p:ext uri="{BB962C8B-B14F-4D97-AF65-F5344CB8AC3E}">
        <p14:creationId xmlns:p14="http://schemas.microsoft.com/office/powerpoint/2010/main" val="387809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28E1904-3651-4C53-9FDB-557CA5C99615}" type="datetimeFigureOut">
              <a:rPr lang="ja-JP" altLang="en-US"/>
              <a:pPr>
                <a:defRPr/>
              </a:pPr>
              <a:t>2025/4/23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F1EAAE5-C230-4136-BB13-8BFF3FADFE2F}" type="slidenum">
              <a:rPr lang="ja-JP" altLang="en-US"/>
              <a:pPr>
                <a:defRPr/>
              </a:pPr>
              <a:t>‹#›</a:t>
            </a:fld>
            <a:endParaRPr lang="ja-JP" altLang="en-US"/>
          </a:p>
        </p:txBody>
      </p:sp>
    </p:spTree>
    <p:extLst>
      <p:ext uri="{BB962C8B-B14F-4D97-AF65-F5344CB8AC3E}">
        <p14:creationId xmlns:p14="http://schemas.microsoft.com/office/powerpoint/2010/main" val="93735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999CC5-9083-4387-897D-BDDEC5CDA705}" type="datetimeFigureOut">
              <a:rPr lang="ja-JP" altLang="en-US"/>
              <a:pPr>
                <a:defRPr/>
              </a:pPr>
              <a:t>2025/4/23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66413C1-716E-472D-A8D4-B98C36D8D008}" type="slidenum">
              <a:rPr lang="ja-JP" altLang="en-US"/>
              <a:pPr>
                <a:defRPr/>
              </a:pPr>
              <a:t>‹#›</a:t>
            </a:fld>
            <a:endParaRPr lang="ja-JP" altLang="en-US"/>
          </a:p>
        </p:txBody>
      </p:sp>
    </p:spTree>
    <p:extLst>
      <p:ext uri="{BB962C8B-B14F-4D97-AF65-F5344CB8AC3E}">
        <p14:creationId xmlns:p14="http://schemas.microsoft.com/office/powerpoint/2010/main" val="215630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72E578C-1C3C-48F6-8105-A25EB0FC1246}" type="datetimeFigureOut">
              <a:rPr lang="ja-JP" altLang="en-US"/>
              <a:pPr>
                <a:defRPr/>
              </a:pPr>
              <a:t>2025/4/23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3058ACB-A38F-432D-9DCE-42AD30D8EE3E}" type="slidenum">
              <a:rPr lang="ja-JP" altLang="en-US"/>
              <a:pPr>
                <a:defRPr/>
              </a:pPr>
              <a:t>‹#›</a:t>
            </a:fld>
            <a:endParaRPr lang="ja-JP" altLang="en-US"/>
          </a:p>
        </p:txBody>
      </p:sp>
    </p:spTree>
    <p:extLst>
      <p:ext uri="{BB962C8B-B14F-4D97-AF65-F5344CB8AC3E}">
        <p14:creationId xmlns:p14="http://schemas.microsoft.com/office/powerpoint/2010/main" val="78650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6C42DBC-0F8D-4449-AA58-5AD991EF3EF1}" type="datetimeFigureOut">
              <a:rPr lang="ja-JP" altLang="en-US"/>
              <a:pPr>
                <a:defRPr/>
              </a:pPr>
              <a:t>2025/4/23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7548908-34B6-466E-863B-C2D73CB647FF}" type="slidenum">
              <a:rPr lang="ja-JP" altLang="en-US"/>
              <a:pPr>
                <a:defRPr/>
              </a:pPr>
              <a:t>‹#›</a:t>
            </a:fld>
            <a:endParaRPr lang="ja-JP" altLang="en-US"/>
          </a:p>
        </p:txBody>
      </p:sp>
    </p:spTree>
    <p:extLst>
      <p:ext uri="{BB962C8B-B14F-4D97-AF65-F5344CB8AC3E}">
        <p14:creationId xmlns:p14="http://schemas.microsoft.com/office/powerpoint/2010/main" val="233324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1AA63914-D40C-412A-B6ED-33B164BD5EBB}" type="datetimeFigureOut">
              <a:rPr lang="ja-JP" altLang="en-US"/>
              <a:pPr>
                <a:defRPr/>
              </a:pPr>
              <a:t>2025/4/23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1F2EF2A-8FB3-47C2-A849-5C0ACB495D5E}" type="slidenum">
              <a:rPr lang="ja-JP" altLang="en-US"/>
              <a:pPr>
                <a:defRPr/>
              </a:pPr>
              <a:t>‹#›</a:t>
            </a:fld>
            <a:endParaRPr lang="ja-JP" altLang="en-US"/>
          </a:p>
        </p:txBody>
      </p:sp>
    </p:spTree>
    <p:extLst>
      <p:ext uri="{BB962C8B-B14F-4D97-AF65-F5344CB8AC3E}">
        <p14:creationId xmlns:p14="http://schemas.microsoft.com/office/powerpoint/2010/main" val="53300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B9826801-D59B-4BE7-AD09-AD607765ACD8}" type="datetimeFigureOut">
              <a:rPr lang="ja-JP" altLang="en-US"/>
              <a:pPr>
                <a:defRPr/>
              </a:pPr>
              <a:t>2025/4/23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BEA4736-D3EA-4565-9DEF-3286E1A01786}" type="slidenum">
              <a:rPr lang="ja-JP" altLang="en-US"/>
              <a:pPr>
                <a:defRPr/>
              </a:pPr>
              <a:t>‹#›</a:t>
            </a:fld>
            <a:endParaRPr lang="ja-JP" altLang="en-US"/>
          </a:p>
        </p:txBody>
      </p:sp>
    </p:spTree>
    <p:extLst>
      <p:ext uri="{BB962C8B-B14F-4D97-AF65-F5344CB8AC3E}">
        <p14:creationId xmlns:p14="http://schemas.microsoft.com/office/powerpoint/2010/main" val="28304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673DF61-8BF9-488A-B301-7962EBC6805A}" type="datetimeFigureOut">
              <a:rPr lang="ja-JP" altLang="en-US"/>
              <a:pPr>
                <a:defRPr/>
              </a:pPr>
              <a:t>2025/4/23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5EC6FE2C-754B-4832-BF5D-C58B9A24715E}" type="slidenum">
              <a:rPr lang="ja-JP" altLang="en-US"/>
              <a:pPr>
                <a:defRPr/>
              </a:pPr>
              <a:t>‹#›</a:t>
            </a:fld>
            <a:endParaRPr lang="ja-JP" altLang="en-US"/>
          </a:p>
        </p:txBody>
      </p:sp>
    </p:spTree>
    <p:extLst>
      <p:ext uri="{BB962C8B-B14F-4D97-AF65-F5344CB8AC3E}">
        <p14:creationId xmlns:p14="http://schemas.microsoft.com/office/powerpoint/2010/main" val="289192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74FEFE1-B644-4CA5-9109-75E1C8A5CD6B}" type="datetimeFigureOut">
              <a:rPr lang="ja-JP" altLang="en-US"/>
              <a:pPr>
                <a:defRPr/>
              </a:pPr>
              <a:t>2025/4/23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18558382-C68D-4EE2-A52C-B2EB4B6A71F9}" type="slidenum">
              <a:rPr lang="ja-JP" altLang="en-US"/>
              <a:pPr>
                <a:defRPr/>
              </a:pPr>
              <a:t>‹#›</a:t>
            </a:fld>
            <a:endParaRPr lang="ja-JP" altLang="en-US"/>
          </a:p>
        </p:txBody>
      </p:sp>
    </p:spTree>
    <p:extLst>
      <p:ext uri="{BB962C8B-B14F-4D97-AF65-F5344CB8AC3E}">
        <p14:creationId xmlns:p14="http://schemas.microsoft.com/office/powerpoint/2010/main" val="222652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4F991A0-843E-44D2-B5BA-5DDB99A23E7E}" type="datetimeFigureOut">
              <a:rPr lang="ja-JP" altLang="en-US"/>
              <a:pPr>
                <a:defRPr/>
              </a:pPr>
              <a:t>2025/4/23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75A5264-1414-49D7-80DF-58CD8318E92C}" type="slidenum">
              <a:rPr lang="ja-JP" altLang="en-US"/>
              <a:pPr>
                <a:defRPr/>
              </a:pPr>
              <a:t>‹#›</a:t>
            </a:fld>
            <a:endParaRPr lang="ja-JP" altLang="en-US"/>
          </a:p>
        </p:txBody>
      </p:sp>
    </p:spTree>
    <p:extLst>
      <p:ext uri="{BB962C8B-B14F-4D97-AF65-F5344CB8AC3E}">
        <p14:creationId xmlns:p14="http://schemas.microsoft.com/office/powerpoint/2010/main" val="105096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3EF3402-A683-45FF-8117-EB758D4ECBDA}" type="datetimeFigureOut">
              <a:rPr lang="ja-JP" altLang="en-US"/>
              <a:pPr>
                <a:defRPr/>
              </a:pPr>
              <a:t>2025/4/23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CB5771B-5B3A-4D6C-89C1-066DBA511A9C}" type="slidenum">
              <a:rPr lang="ja-JP" altLang="en-US"/>
              <a:pPr>
                <a:defRPr/>
              </a:pPr>
              <a:t>‹#›</a:t>
            </a:fld>
            <a:endParaRPr lang="ja-JP" altLang="en-US"/>
          </a:p>
        </p:txBody>
      </p:sp>
    </p:spTree>
    <p:extLst>
      <p:ext uri="{BB962C8B-B14F-4D97-AF65-F5344CB8AC3E}">
        <p14:creationId xmlns:p14="http://schemas.microsoft.com/office/powerpoint/2010/main" val="241018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777C78AE-8FA8-4614-94FD-BAD70AFBEB25}" type="datetimeFigureOut">
              <a:rPr lang="ja-JP" altLang="en-US"/>
              <a:pPr>
                <a:defRPr/>
              </a:pPr>
              <a:t>2025/4/23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C29834B-7859-41F4-8224-1659CD302FA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p:txBody>
          <a:bodyPr/>
          <a:lstStyle/>
          <a:p>
            <a:pPr eaLnBrk="1" hangingPunct="1"/>
            <a:r>
              <a:rPr lang="en-US" altLang="ja-JP" smtClean="0"/>
              <a:t>1</a:t>
            </a:r>
            <a:endParaRPr lang="ja-JP" altLang="en-US" smtClean="0"/>
          </a:p>
        </p:txBody>
      </p:sp>
      <p:sp>
        <p:nvSpPr>
          <p:cNvPr id="3" name="サブタイトル 2"/>
          <p:cNvSpPr>
            <a:spLocks noGrp="1"/>
          </p:cNvSpPr>
          <p:nvPr>
            <p:ph type="subTitle" idx="1"/>
          </p:nvPr>
        </p:nvSpPr>
        <p:spPr/>
        <p:txBody>
          <a:bodyPr rtlCol="0">
            <a:normAutofit/>
          </a:bodyPr>
          <a:lstStyle/>
          <a:p>
            <a:pPr eaLnBrk="1" fontAlgn="auto" hangingPunct="1">
              <a:spcAft>
                <a:spcPts val="0"/>
              </a:spcAft>
              <a:defRPr/>
            </a:pPr>
            <a:endParaRPr lang="ja-JP" altLang="en-US">
              <a:cs typeface="+mn-cs"/>
            </a:endParaRPr>
          </a:p>
        </p:txBody>
      </p:sp>
      <p:pic>
        <p:nvPicPr>
          <p:cNvPr id="2052"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正方形/長方形 1"/>
          <p:cNvSpPr>
            <a:spLocks noChangeArrowheads="1"/>
          </p:cNvSpPr>
          <p:nvPr/>
        </p:nvSpPr>
        <p:spPr bwMode="auto">
          <a:xfrm>
            <a:off x="5550639" y="5876925"/>
            <a:ext cx="25170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000" dirty="0"/>
              <a:t>出典：厚生労働省</a:t>
            </a:r>
            <a:r>
              <a:rPr lang="ja-JP" altLang="en-US" sz="1000" dirty="0" smtClean="0"/>
              <a:t>「</a:t>
            </a:r>
            <a:r>
              <a:rPr lang="ja-JP" altLang="en-US" sz="1000" dirty="0" smtClean="0"/>
              <a:t>令和５年</a:t>
            </a:r>
            <a:r>
              <a:rPr lang="ja-JP" altLang="en-US" sz="1000" dirty="0"/>
              <a:t>人口動態統計」</a:t>
            </a:r>
          </a:p>
        </p:txBody>
      </p:sp>
      <p:sp>
        <p:nvSpPr>
          <p:cNvPr id="5" name="テキスト ボックス 2"/>
          <p:cNvSpPr txBox="1"/>
          <p:nvPr/>
        </p:nvSpPr>
        <p:spPr>
          <a:xfrm>
            <a:off x="3491880" y="4889287"/>
            <a:ext cx="933827" cy="6687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2300"/>
              </a:lnSpc>
              <a:spcAft>
                <a:spcPts val="0"/>
              </a:spcAft>
            </a:pPr>
            <a:r>
              <a:rPr lang="ja-JP" sz="1800" b="1" baseline="-25000" dirty="0">
                <a:solidFill>
                  <a:srgbClr val="000000"/>
                </a:solidFill>
                <a:effectLst/>
                <a:latin typeface="Times New Roman" panose="02020603050405020304" pitchFamily="18" charset="0"/>
                <a:ea typeface="UD デジタル 教科書体 NK-B" panose="02020700000000000000" pitchFamily="18" charset="-128"/>
              </a:rPr>
              <a:t>すいぞう</a:t>
            </a:r>
            <a:endParaRPr lang="ja-JP" sz="1800" dirty="0">
              <a:solidFill>
                <a:srgbClr val="000000"/>
              </a:solidFill>
              <a:effectLst/>
              <a:latin typeface="Times New Roman" panose="02020603050405020304" pitchFamily="18" charset="0"/>
              <a:ea typeface="Times New Roman" panose="02020603050405020304" pitchFamily="18" charset="0"/>
            </a:endParaRPr>
          </a:p>
          <a:p>
            <a:pPr>
              <a:lnSpc>
                <a:spcPts val="2300"/>
              </a:lnSpc>
              <a:spcAft>
                <a:spcPts val="0"/>
              </a:spcAft>
            </a:pPr>
            <a:r>
              <a:rPr lang="ja-JP" sz="1800" dirty="0">
                <a:solidFill>
                  <a:srgbClr val="000000"/>
                </a:solidFill>
                <a:effectLst/>
                <a:latin typeface="Times New Roman" panose="02020603050405020304" pitchFamily="18" charset="0"/>
                <a:ea typeface="UD デジタル 教科書体 NK-B" panose="02020700000000000000" pitchFamily="18" charset="-128"/>
              </a:rPr>
              <a:t>膵臓</a:t>
            </a:r>
            <a:endParaRPr lang="ja-JP" sz="1800" dirty="0">
              <a:solidFill>
                <a:srgbClr val="000000"/>
              </a:solidFill>
              <a:effectLst/>
              <a:latin typeface="Times New Roman" panose="02020603050405020304" pitchFamily="18" charset="0"/>
              <a:ea typeface="Times New Roman" panose="02020603050405020304" pitchFamily="18" charset="0"/>
            </a:endParaRPr>
          </a:p>
        </p:txBody>
      </p:sp>
      <p:sp>
        <p:nvSpPr>
          <p:cNvPr id="8" name="角丸四角形 6"/>
          <p:cNvSpPr/>
          <p:nvPr/>
        </p:nvSpPr>
        <p:spPr>
          <a:xfrm>
            <a:off x="2440150" y="4725144"/>
            <a:ext cx="619682" cy="216024"/>
          </a:xfrm>
          <a:custGeom>
            <a:avLst/>
            <a:gdLst>
              <a:gd name="connsiteX0" fmla="*/ 0 w 412750"/>
              <a:gd name="connsiteY0" fmla="*/ 17040 h 102235"/>
              <a:gd name="connsiteX1" fmla="*/ 17040 w 412750"/>
              <a:gd name="connsiteY1" fmla="*/ 0 h 102235"/>
              <a:gd name="connsiteX2" fmla="*/ 395710 w 412750"/>
              <a:gd name="connsiteY2" fmla="*/ 0 h 102235"/>
              <a:gd name="connsiteX3" fmla="*/ 412750 w 412750"/>
              <a:gd name="connsiteY3" fmla="*/ 17040 h 102235"/>
              <a:gd name="connsiteX4" fmla="*/ 412750 w 412750"/>
              <a:gd name="connsiteY4" fmla="*/ 85195 h 102235"/>
              <a:gd name="connsiteX5" fmla="*/ 395710 w 412750"/>
              <a:gd name="connsiteY5" fmla="*/ 102235 h 102235"/>
              <a:gd name="connsiteX6" fmla="*/ 17040 w 412750"/>
              <a:gd name="connsiteY6" fmla="*/ 102235 h 102235"/>
              <a:gd name="connsiteX7" fmla="*/ 0 w 412750"/>
              <a:gd name="connsiteY7" fmla="*/ 85195 h 102235"/>
              <a:gd name="connsiteX8" fmla="*/ 0 w 412750"/>
              <a:gd name="connsiteY8" fmla="*/ 17040 h 102235"/>
              <a:gd name="connsiteX0" fmla="*/ 0 w 412750"/>
              <a:gd name="connsiteY0" fmla="*/ 17040 h 102235"/>
              <a:gd name="connsiteX1" fmla="*/ 17040 w 412750"/>
              <a:gd name="connsiteY1" fmla="*/ 0 h 102235"/>
              <a:gd name="connsiteX2" fmla="*/ 395710 w 412750"/>
              <a:gd name="connsiteY2" fmla="*/ 0 h 102235"/>
              <a:gd name="connsiteX3" fmla="*/ 412750 w 412750"/>
              <a:gd name="connsiteY3" fmla="*/ 17040 h 102235"/>
              <a:gd name="connsiteX4" fmla="*/ 412750 w 412750"/>
              <a:gd name="connsiteY4" fmla="*/ 85195 h 102235"/>
              <a:gd name="connsiteX5" fmla="*/ 395710 w 412750"/>
              <a:gd name="connsiteY5" fmla="*/ 102235 h 102235"/>
              <a:gd name="connsiteX6" fmla="*/ 146844 w 412750"/>
              <a:gd name="connsiteY6" fmla="*/ 100793 h 102235"/>
              <a:gd name="connsiteX7" fmla="*/ 0 w 412750"/>
              <a:gd name="connsiteY7" fmla="*/ 85195 h 102235"/>
              <a:gd name="connsiteX8" fmla="*/ 0 w 412750"/>
              <a:gd name="connsiteY8" fmla="*/ 17040 h 102235"/>
              <a:gd name="connsiteX0" fmla="*/ 0 w 412750"/>
              <a:gd name="connsiteY0" fmla="*/ 17040 h 103163"/>
              <a:gd name="connsiteX1" fmla="*/ 17040 w 412750"/>
              <a:gd name="connsiteY1" fmla="*/ 0 h 103163"/>
              <a:gd name="connsiteX2" fmla="*/ 395710 w 412750"/>
              <a:gd name="connsiteY2" fmla="*/ 0 h 103163"/>
              <a:gd name="connsiteX3" fmla="*/ 412750 w 412750"/>
              <a:gd name="connsiteY3" fmla="*/ 17040 h 103163"/>
              <a:gd name="connsiteX4" fmla="*/ 412750 w 412750"/>
              <a:gd name="connsiteY4" fmla="*/ 85195 h 103163"/>
              <a:gd name="connsiteX5" fmla="*/ 395710 w 412750"/>
              <a:gd name="connsiteY5" fmla="*/ 102235 h 103163"/>
              <a:gd name="connsiteX6" fmla="*/ 146844 w 412750"/>
              <a:gd name="connsiteY6" fmla="*/ 100793 h 103163"/>
              <a:gd name="connsiteX7" fmla="*/ 49037 w 412750"/>
              <a:gd name="connsiteY7" fmla="*/ 98175 h 103163"/>
              <a:gd name="connsiteX8" fmla="*/ 0 w 412750"/>
              <a:gd name="connsiteY8" fmla="*/ 17040 h 103163"/>
              <a:gd name="connsiteX0" fmla="*/ 0 w 412750"/>
              <a:gd name="connsiteY0" fmla="*/ 17040 h 102235"/>
              <a:gd name="connsiteX1" fmla="*/ 17040 w 412750"/>
              <a:gd name="connsiteY1" fmla="*/ 0 h 102235"/>
              <a:gd name="connsiteX2" fmla="*/ 395710 w 412750"/>
              <a:gd name="connsiteY2" fmla="*/ 0 h 102235"/>
              <a:gd name="connsiteX3" fmla="*/ 412750 w 412750"/>
              <a:gd name="connsiteY3" fmla="*/ 17040 h 102235"/>
              <a:gd name="connsiteX4" fmla="*/ 412750 w 412750"/>
              <a:gd name="connsiteY4" fmla="*/ 85195 h 102235"/>
              <a:gd name="connsiteX5" fmla="*/ 395710 w 412750"/>
              <a:gd name="connsiteY5" fmla="*/ 102235 h 102235"/>
              <a:gd name="connsiteX6" fmla="*/ 146844 w 412750"/>
              <a:gd name="connsiteY6" fmla="*/ 100793 h 102235"/>
              <a:gd name="connsiteX7" fmla="*/ 0 w 412750"/>
              <a:gd name="connsiteY7" fmla="*/ 92389 h 102235"/>
              <a:gd name="connsiteX8" fmla="*/ 0 w 412750"/>
              <a:gd name="connsiteY8" fmla="*/ 17040 h 102235"/>
              <a:gd name="connsiteX0" fmla="*/ 0 w 412750"/>
              <a:gd name="connsiteY0" fmla="*/ 17040 h 106073"/>
              <a:gd name="connsiteX1" fmla="*/ 17040 w 412750"/>
              <a:gd name="connsiteY1" fmla="*/ 0 h 106073"/>
              <a:gd name="connsiteX2" fmla="*/ 395710 w 412750"/>
              <a:gd name="connsiteY2" fmla="*/ 0 h 106073"/>
              <a:gd name="connsiteX3" fmla="*/ 412750 w 412750"/>
              <a:gd name="connsiteY3" fmla="*/ 17040 h 106073"/>
              <a:gd name="connsiteX4" fmla="*/ 412750 w 412750"/>
              <a:gd name="connsiteY4" fmla="*/ 85195 h 106073"/>
              <a:gd name="connsiteX5" fmla="*/ 395710 w 412750"/>
              <a:gd name="connsiteY5" fmla="*/ 102235 h 106073"/>
              <a:gd name="connsiteX6" fmla="*/ 146844 w 412750"/>
              <a:gd name="connsiteY6" fmla="*/ 100793 h 106073"/>
              <a:gd name="connsiteX7" fmla="*/ 43268 w 412750"/>
              <a:gd name="connsiteY7" fmla="*/ 102235 h 106073"/>
              <a:gd name="connsiteX8" fmla="*/ 0 w 412750"/>
              <a:gd name="connsiteY8" fmla="*/ 17040 h 106073"/>
              <a:gd name="connsiteX0" fmla="*/ 0 w 412750"/>
              <a:gd name="connsiteY0" fmla="*/ 17040 h 102235"/>
              <a:gd name="connsiteX1" fmla="*/ 17040 w 412750"/>
              <a:gd name="connsiteY1" fmla="*/ 0 h 102235"/>
              <a:gd name="connsiteX2" fmla="*/ 395710 w 412750"/>
              <a:gd name="connsiteY2" fmla="*/ 0 h 102235"/>
              <a:gd name="connsiteX3" fmla="*/ 412750 w 412750"/>
              <a:gd name="connsiteY3" fmla="*/ 17040 h 102235"/>
              <a:gd name="connsiteX4" fmla="*/ 412750 w 412750"/>
              <a:gd name="connsiteY4" fmla="*/ 85195 h 102235"/>
              <a:gd name="connsiteX5" fmla="*/ 395710 w 412750"/>
              <a:gd name="connsiteY5" fmla="*/ 102235 h 102235"/>
              <a:gd name="connsiteX6" fmla="*/ 146844 w 412750"/>
              <a:gd name="connsiteY6" fmla="*/ 100793 h 102235"/>
              <a:gd name="connsiteX7" fmla="*/ 23076 w 412750"/>
              <a:gd name="connsiteY7" fmla="*/ 95021 h 102235"/>
              <a:gd name="connsiteX8" fmla="*/ 0 w 412750"/>
              <a:gd name="connsiteY8" fmla="*/ 17040 h 102235"/>
              <a:gd name="connsiteX0" fmla="*/ 11086 w 423836"/>
              <a:gd name="connsiteY0" fmla="*/ 17040 h 102235"/>
              <a:gd name="connsiteX1" fmla="*/ 28126 w 423836"/>
              <a:gd name="connsiteY1" fmla="*/ 0 h 102235"/>
              <a:gd name="connsiteX2" fmla="*/ 406796 w 423836"/>
              <a:gd name="connsiteY2" fmla="*/ 0 h 102235"/>
              <a:gd name="connsiteX3" fmla="*/ 423836 w 423836"/>
              <a:gd name="connsiteY3" fmla="*/ 17040 h 102235"/>
              <a:gd name="connsiteX4" fmla="*/ 423836 w 423836"/>
              <a:gd name="connsiteY4" fmla="*/ 85195 h 102235"/>
              <a:gd name="connsiteX5" fmla="*/ 406796 w 423836"/>
              <a:gd name="connsiteY5" fmla="*/ 102235 h 102235"/>
              <a:gd name="connsiteX6" fmla="*/ 157930 w 423836"/>
              <a:gd name="connsiteY6" fmla="*/ 100793 h 102235"/>
              <a:gd name="connsiteX7" fmla="*/ 34162 w 423836"/>
              <a:gd name="connsiteY7" fmla="*/ 95021 h 102235"/>
              <a:gd name="connsiteX8" fmla="*/ 11086 w 423836"/>
              <a:gd name="connsiteY8" fmla="*/ 17040 h 102235"/>
              <a:gd name="connsiteX0" fmla="*/ 0 w 437285"/>
              <a:gd name="connsiteY0" fmla="*/ 18482 h 102235"/>
              <a:gd name="connsiteX1" fmla="*/ 41575 w 437285"/>
              <a:gd name="connsiteY1" fmla="*/ 0 h 102235"/>
              <a:gd name="connsiteX2" fmla="*/ 420245 w 437285"/>
              <a:gd name="connsiteY2" fmla="*/ 0 h 102235"/>
              <a:gd name="connsiteX3" fmla="*/ 437285 w 437285"/>
              <a:gd name="connsiteY3" fmla="*/ 17040 h 102235"/>
              <a:gd name="connsiteX4" fmla="*/ 437285 w 437285"/>
              <a:gd name="connsiteY4" fmla="*/ 85195 h 102235"/>
              <a:gd name="connsiteX5" fmla="*/ 420245 w 437285"/>
              <a:gd name="connsiteY5" fmla="*/ 102235 h 102235"/>
              <a:gd name="connsiteX6" fmla="*/ 171379 w 437285"/>
              <a:gd name="connsiteY6" fmla="*/ 100793 h 102235"/>
              <a:gd name="connsiteX7" fmla="*/ 47611 w 437285"/>
              <a:gd name="connsiteY7" fmla="*/ 95021 h 102235"/>
              <a:gd name="connsiteX8" fmla="*/ 0 w 437285"/>
              <a:gd name="connsiteY8" fmla="*/ 18482 h 102235"/>
              <a:gd name="connsiteX0" fmla="*/ 0 w 437285"/>
              <a:gd name="connsiteY0" fmla="*/ 18482 h 102235"/>
              <a:gd name="connsiteX1" fmla="*/ 74731 w 437285"/>
              <a:gd name="connsiteY1" fmla="*/ 15865 h 102235"/>
              <a:gd name="connsiteX2" fmla="*/ 420245 w 437285"/>
              <a:gd name="connsiteY2" fmla="*/ 0 h 102235"/>
              <a:gd name="connsiteX3" fmla="*/ 437285 w 437285"/>
              <a:gd name="connsiteY3" fmla="*/ 17040 h 102235"/>
              <a:gd name="connsiteX4" fmla="*/ 437285 w 437285"/>
              <a:gd name="connsiteY4" fmla="*/ 85195 h 102235"/>
              <a:gd name="connsiteX5" fmla="*/ 420245 w 437285"/>
              <a:gd name="connsiteY5" fmla="*/ 102235 h 102235"/>
              <a:gd name="connsiteX6" fmla="*/ 171379 w 437285"/>
              <a:gd name="connsiteY6" fmla="*/ 100793 h 102235"/>
              <a:gd name="connsiteX7" fmla="*/ 47611 w 437285"/>
              <a:gd name="connsiteY7" fmla="*/ 95021 h 102235"/>
              <a:gd name="connsiteX8" fmla="*/ 0 w 437285"/>
              <a:gd name="connsiteY8" fmla="*/ 18482 h 102235"/>
              <a:gd name="connsiteX0" fmla="*/ 0 w 437285"/>
              <a:gd name="connsiteY0" fmla="*/ 30021 h 113774"/>
              <a:gd name="connsiteX1" fmla="*/ 37251 w 437285"/>
              <a:gd name="connsiteY1" fmla="*/ 0 h 113774"/>
              <a:gd name="connsiteX2" fmla="*/ 420245 w 437285"/>
              <a:gd name="connsiteY2" fmla="*/ 11539 h 113774"/>
              <a:gd name="connsiteX3" fmla="*/ 437285 w 437285"/>
              <a:gd name="connsiteY3" fmla="*/ 28579 h 113774"/>
              <a:gd name="connsiteX4" fmla="*/ 437285 w 437285"/>
              <a:gd name="connsiteY4" fmla="*/ 96734 h 113774"/>
              <a:gd name="connsiteX5" fmla="*/ 420245 w 437285"/>
              <a:gd name="connsiteY5" fmla="*/ 113774 h 113774"/>
              <a:gd name="connsiteX6" fmla="*/ 171379 w 437285"/>
              <a:gd name="connsiteY6" fmla="*/ 112332 h 113774"/>
              <a:gd name="connsiteX7" fmla="*/ 47611 w 437285"/>
              <a:gd name="connsiteY7" fmla="*/ 106560 h 113774"/>
              <a:gd name="connsiteX8" fmla="*/ 0 w 437285"/>
              <a:gd name="connsiteY8" fmla="*/ 30021 h 113774"/>
              <a:gd name="connsiteX0" fmla="*/ 0 w 437285"/>
              <a:gd name="connsiteY0" fmla="*/ 30021 h 113774"/>
              <a:gd name="connsiteX1" fmla="*/ 37251 w 437285"/>
              <a:gd name="connsiteY1" fmla="*/ 0 h 113774"/>
              <a:gd name="connsiteX2" fmla="*/ 420245 w 437285"/>
              <a:gd name="connsiteY2" fmla="*/ 11539 h 113774"/>
              <a:gd name="connsiteX3" fmla="*/ 437285 w 437285"/>
              <a:gd name="connsiteY3" fmla="*/ 28579 h 113774"/>
              <a:gd name="connsiteX4" fmla="*/ 437285 w 437285"/>
              <a:gd name="connsiteY4" fmla="*/ 96734 h 113774"/>
              <a:gd name="connsiteX5" fmla="*/ 420245 w 437285"/>
              <a:gd name="connsiteY5" fmla="*/ 113774 h 113774"/>
              <a:gd name="connsiteX6" fmla="*/ 171379 w 437285"/>
              <a:gd name="connsiteY6" fmla="*/ 112332 h 113774"/>
              <a:gd name="connsiteX7" fmla="*/ 47611 w 437285"/>
              <a:gd name="connsiteY7" fmla="*/ 106560 h 113774"/>
              <a:gd name="connsiteX8" fmla="*/ 0 w 437285"/>
              <a:gd name="connsiteY8" fmla="*/ 30021 h 113774"/>
              <a:gd name="connsiteX0" fmla="*/ 0 w 437285"/>
              <a:gd name="connsiteY0" fmla="*/ 51907 h 135660"/>
              <a:gd name="connsiteX1" fmla="*/ 37251 w 437285"/>
              <a:gd name="connsiteY1" fmla="*/ 21886 h 135660"/>
              <a:gd name="connsiteX2" fmla="*/ 400064 w 437285"/>
              <a:gd name="connsiteY2" fmla="*/ 220 h 135660"/>
              <a:gd name="connsiteX3" fmla="*/ 437285 w 437285"/>
              <a:gd name="connsiteY3" fmla="*/ 50465 h 135660"/>
              <a:gd name="connsiteX4" fmla="*/ 437285 w 437285"/>
              <a:gd name="connsiteY4" fmla="*/ 118620 h 135660"/>
              <a:gd name="connsiteX5" fmla="*/ 420245 w 437285"/>
              <a:gd name="connsiteY5" fmla="*/ 135660 h 135660"/>
              <a:gd name="connsiteX6" fmla="*/ 171379 w 437285"/>
              <a:gd name="connsiteY6" fmla="*/ 134218 h 135660"/>
              <a:gd name="connsiteX7" fmla="*/ 47611 w 437285"/>
              <a:gd name="connsiteY7" fmla="*/ 128446 h 135660"/>
              <a:gd name="connsiteX8" fmla="*/ 0 w 437285"/>
              <a:gd name="connsiteY8" fmla="*/ 51907 h 135660"/>
              <a:gd name="connsiteX0" fmla="*/ 0 w 437285"/>
              <a:gd name="connsiteY0" fmla="*/ 51907 h 135660"/>
              <a:gd name="connsiteX1" fmla="*/ 37251 w 437285"/>
              <a:gd name="connsiteY1" fmla="*/ 21886 h 135660"/>
              <a:gd name="connsiteX2" fmla="*/ 400064 w 437285"/>
              <a:gd name="connsiteY2" fmla="*/ 220 h 135660"/>
              <a:gd name="connsiteX3" fmla="*/ 437285 w 437285"/>
              <a:gd name="connsiteY3" fmla="*/ 50465 h 135660"/>
              <a:gd name="connsiteX4" fmla="*/ 383949 w 437285"/>
              <a:gd name="connsiteY4" fmla="*/ 91134 h 135660"/>
              <a:gd name="connsiteX5" fmla="*/ 420245 w 437285"/>
              <a:gd name="connsiteY5" fmla="*/ 135660 h 135660"/>
              <a:gd name="connsiteX6" fmla="*/ 171379 w 437285"/>
              <a:gd name="connsiteY6" fmla="*/ 134218 h 135660"/>
              <a:gd name="connsiteX7" fmla="*/ 47611 w 437285"/>
              <a:gd name="connsiteY7" fmla="*/ 128446 h 135660"/>
              <a:gd name="connsiteX8" fmla="*/ 0 w 437285"/>
              <a:gd name="connsiteY8" fmla="*/ 51907 h 135660"/>
              <a:gd name="connsiteX0" fmla="*/ 0 w 437285"/>
              <a:gd name="connsiteY0" fmla="*/ 51907 h 134910"/>
              <a:gd name="connsiteX1" fmla="*/ 37251 w 437285"/>
              <a:gd name="connsiteY1" fmla="*/ 21886 h 134910"/>
              <a:gd name="connsiteX2" fmla="*/ 400064 w 437285"/>
              <a:gd name="connsiteY2" fmla="*/ 220 h 134910"/>
              <a:gd name="connsiteX3" fmla="*/ 437285 w 437285"/>
              <a:gd name="connsiteY3" fmla="*/ 50465 h 134910"/>
              <a:gd name="connsiteX4" fmla="*/ 383949 w 437285"/>
              <a:gd name="connsiteY4" fmla="*/ 91134 h 134910"/>
              <a:gd name="connsiteX5" fmla="*/ 338079 w 437285"/>
              <a:gd name="connsiteY5" fmla="*/ 115408 h 134910"/>
              <a:gd name="connsiteX6" fmla="*/ 171379 w 437285"/>
              <a:gd name="connsiteY6" fmla="*/ 134218 h 134910"/>
              <a:gd name="connsiteX7" fmla="*/ 47611 w 437285"/>
              <a:gd name="connsiteY7" fmla="*/ 128446 h 134910"/>
              <a:gd name="connsiteX8" fmla="*/ 0 w 437285"/>
              <a:gd name="connsiteY8" fmla="*/ 51907 h 134910"/>
              <a:gd name="connsiteX0" fmla="*/ 0 w 437285"/>
              <a:gd name="connsiteY0" fmla="*/ 51907 h 134910"/>
              <a:gd name="connsiteX1" fmla="*/ 37251 w 437285"/>
              <a:gd name="connsiteY1" fmla="*/ 21886 h 134910"/>
              <a:gd name="connsiteX2" fmla="*/ 400064 w 437285"/>
              <a:gd name="connsiteY2" fmla="*/ 220 h 134910"/>
              <a:gd name="connsiteX3" fmla="*/ 437285 w 437285"/>
              <a:gd name="connsiteY3" fmla="*/ 50465 h 134910"/>
              <a:gd name="connsiteX4" fmla="*/ 383949 w 437285"/>
              <a:gd name="connsiteY4" fmla="*/ 91134 h 134910"/>
              <a:gd name="connsiteX5" fmla="*/ 338079 w 437285"/>
              <a:gd name="connsiteY5" fmla="*/ 115408 h 134910"/>
              <a:gd name="connsiteX6" fmla="*/ 171379 w 437285"/>
              <a:gd name="connsiteY6" fmla="*/ 134218 h 134910"/>
              <a:gd name="connsiteX7" fmla="*/ 47611 w 437285"/>
              <a:gd name="connsiteY7" fmla="*/ 128446 h 134910"/>
              <a:gd name="connsiteX8" fmla="*/ 0 w 437285"/>
              <a:gd name="connsiteY8" fmla="*/ 51907 h 134910"/>
              <a:gd name="connsiteX0" fmla="*/ 0 w 437285"/>
              <a:gd name="connsiteY0" fmla="*/ 51907 h 134910"/>
              <a:gd name="connsiteX1" fmla="*/ 37251 w 437285"/>
              <a:gd name="connsiteY1" fmla="*/ 21886 h 134910"/>
              <a:gd name="connsiteX2" fmla="*/ 400064 w 437285"/>
              <a:gd name="connsiteY2" fmla="*/ 220 h 134910"/>
              <a:gd name="connsiteX3" fmla="*/ 437285 w 437285"/>
              <a:gd name="connsiteY3" fmla="*/ 50465 h 134910"/>
              <a:gd name="connsiteX4" fmla="*/ 366651 w 437285"/>
              <a:gd name="connsiteY4" fmla="*/ 78126 h 134910"/>
              <a:gd name="connsiteX5" fmla="*/ 338079 w 437285"/>
              <a:gd name="connsiteY5" fmla="*/ 115408 h 134910"/>
              <a:gd name="connsiteX6" fmla="*/ 171379 w 437285"/>
              <a:gd name="connsiteY6" fmla="*/ 134218 h 134910"/>
              <a:gd name="connsiteX7" fmla="*/ 47611 w 437285"/>
              <a:gd name="connsiteY7" fmla="*/ 128446 h 134910"/>
              <a:gd name="connsiteX8" fmla="*/ 0 w 437285"/>
              <a:gd name="connsiteY8" fmla="*/ 51907 h 134910"/>
              <a:gd name="connsiteX0" fmla="*/ 0 w 437285"/>
              <a:gd name="connsiteY0" fmla="*/ 52126 h 135129"/>
              <a:gd name="connsiteX1" fmla="*/ 37251 w 437285"/>
              <a:gd name="connsiteY1" fmla="*/ 22105 h 135129"/>
              <a:gd name="connsiteX2" fmla="*/ 418803 w 437285"/>
              <a:gd name="connsiteY2" fmla="*/ 219 h 135129"/>
              <a:gd name="connsiteX3" fmla="*/ 437285 w 437285"/>
              <a:gd name="connsiteY3" fmla="*/ 50684 h 135129"/>
              <a:gd name="connsiteX4" fmla="*/ 366651 w 437285"/>
              <a:gd name="connsiteY4" fmla="*/ 78345 h 135129"/>
              <a:gd name="connsiteX5" fmla="*/ 338079 w 437285"/>
              <a:gd name="connsiteY5" fmla="*/ 115627 h 135129"/>
              <a:gd name="connsiteX6" fmla="*/ 171379 w 437285"/>
              <a:gd name="connsiteY6" fmla="*/ 134437 h 135129"/>
              <a:gd name="connsiteX7" fmla="*/ 47611 w 437285"/>
              <a:gd name="connsiteY7" fmla="*/ 128665 h 135129"/>
              <a:gd name="connsiteX8" fmla="*/ 0 w 437285"/>
              <a:gd name="connsiteY8" fmla="*/ 52126 h 135129"/>
              <a:gd name="connsiteX0" fmla="*/ 0 w 438727"/>
              <a:gd name="connsiteY0" fmla="*/ 52126 h 135129"/>
              <a:gd name="connsiteX1" fmla="*/ 37251 w 438727"/>
              <a:gd name="connsiteY1" fmla="*/ 22105 h 135129"/>
              <a:gd name="connsiteX2" fmla="*/ 418803 w 438727"/>
              <a:gd name="connsiteY2" fmla="*/ 219 h 135129"/>
              <a:gd name="connsiteX3" fmla="*/ 438727 w 438727"/>
              <a:gd name="connsiteY3" fmla="*/ 53566 h 135129"/>
              <a:gd name="connsiteX4" fmla="*/ 366651 w 438727"/>
              <a:gd name="connsiteY4" fmla="*/ 78345 h 135129"/>
              <a:gd name="connsiteX5" fmla="*/ 338079 w 438727"/>
              <a:gd name="connsiteY5" fmla="*/ 115627 h 135129"/>
              <a:gd name="connsiteX6" fmla="*/ 171379 w 438727"/>
              <a:gd name="connsiteY6" fmla="*/ 134437 h 135129"/>
              <a:gd name="connsiteX7" fmla="*/ 47611 w 438727"/>
              <a:gd name="connsiteY7" fmla="*/ 128665 h 135129"/>
              <a:gd name="connsiteX8" fmla="*/ 0 w 438727"/>
              <a:gd name="connsiteY8" fmla="*/ 52126 h 135129"/>
              <a:gd name="connsiteX0" fmla="*/ 0 w 426039"/>
              <a:gd name="connsiteY0" fmla="*/ 52126 h 135129"/>
              <a:gd name="connsiteX1" fmla="*/ 37251 w 426039"/>
              <a:gd name="connsiteY1" fmla="*/ 22105 h 135129"/>
              <a:gd name="connsiteX2" fmla="*/ 418803 w 426039"/>
              <a:gd name="connsiteY2" fmla="*/ 219 h 135129"/>
              <a:gd name="connsiteX3" fmla="*/ 425748 w 426039"/>
              <a:gd name="connsiteY3" fmla="*/ 53566 h 135129"/>
              <a:gd name="connsiteX4" fmla="*/ 366651 w 426039"/>
              <a:gd name="connsiteY4" fmla="*/ 78345 h 135129"/>
              <a:gd name="connsiteX5" fmla="*/ 338079 w 426039"/>
              <a:gd name="connsiteY5" fmla="*/ 115627 h 135129"/>
              <a:gd name="connsiteX6" fmla="*/ 171379 w 426039"/>
              <a:gd name="connsiteY6" fmla="*/ 134437 h 135129"/>
              <a:gd name="connsiteX7" fmla="*/ 47611 w 426039"/>
              <a:gd name="connsiteY7" fmla="*/ 128665 h 135129"/>
              <a:gd name="connsiteX8" fmla="*/ 0 w 426039"/>
              <a:gd name="connsiteY8" fmla="*/ 52126 h 135129"/>
              <a:gd name="connsiteX0" fmla="*/ 0 w 443959"/>
              <a:gd name="connsiteY0" fmla="*/ 52344 h 135347"/>
              <a:gd name="connsiteX1" fmla="*/ 37251 w 443959"/>
              <a:gd name="connsiteY1" fmla="*/ 22323 h 135347"/>
              <a:gd name="connsiteX2" fmla="*/ 441877 w 443959"/>
              <a:gd name="connsiteY2" fmla="*/ 218 h 135347"/>
              <a:gd name="connsiteX3" fmla="*/ 425748 w 443959"/>
              <a:gd name="connsiteY3" fmla="*/ 53784 h 135347"/>
              <a:gd name="connsiteX4" fmla="*/ 366651 w 443959"/>
              <a:gd name="connsiteY4" fmla="*/ 78563 h 135347"/>
              <a:gd name="connsiteX5" fmla="*/ 338079 w 443959"/>
              <a:gd name="connsiteY5" fmla="*/ 115845 h 135347"/>
              <a:gd name="connsiteX6" fmla="*/ 171379 w 443959"/>
              <a:gd name="connsiteY6" fmla="*/ 134655 h 135347"/>
              <a:gd name="connsiteX7" fmla="*/ 47611 w 443959"/>
              <a:gd name="connsiteY7" fmla="*/ 128883 h 135347"/>
              <a:gd name="connsiteX8" fmla="*/ 0 w 443959"/>
              <a:gd name="connsiteY8" fmla="*/ 52344 h 135347"/>
              <a:gd name="connsiteX0" fmla="*/ 0 w 450304"/>
              <a:gd name="connsiteY0" fmla="*/ 52344 h 135347"/>
              <a:gd name="connsiteX1" fmla="*/ 37251 w 450304"/>
              <a:gd name="connsiteY1" fmla="*/ 22323 h 135347"/>
              <a:gd name="connsiteX2" fmla="*/ 441877 w 450304"/>
              <a:gd name="connsiteY2" fmla="*/ 218 h 135347"/>
              <a:gd name="connsiteX3" fmla="*/ 450272 w 450304"/>
              <a:gd name="connsiteY3" fmla="*/ 59556 h 135347"/>
              <a:gd name="connsiteX4" fmla="*/ 366651 w 450304"/>
              <a:gd name="connsiteY4" fmla="*/ 78563 h 135347"/>
              <a:gd name="connsiteX5" fmla="*/ 338079 w 450304"/>
              <a:gd name="connsiteY5" fmla="*/ 115845 h 135347"/>
              <a:gd name="connsiteX6" fmla="*/ 171379 w 450304"/>
              <a:gd name="connsiteY6" fmla="*/ 134655 h 135347"/>
              <a:gd name="connsiteX7" fmla="*/ 47611 w 450304"/>
              <a:gd name="connsiteY7" fmla="*/ 128883 h 135347"/>
              <a:gd name="connsiteX8" fmla="*/ 0 w 450304"/>
              <a:gd name="connsiteY8" fmla="*/ 52344 h 135347"/>
              <a:gd name="connsiteX0" fmla="*/ 0 w 450304"/>
              <a:gd name="connsiteY0" fmla="*/ 52344 h 146200"/>
              <a:gd name="connsiteX1" fmla="*/ 37251 w 450304"/>
              <a:gd name="connsiteY1" fmla="*/ 22323 h 146200"/>
              <a:gd name="connsiteX2" fmla="*/ 441877 w 450304"/>
              <a:gd name="connsiteY2" fmla="*/ 218 h 146200"/>
              <a:gd name="connsiteX3" fmla="*/ 450272 w 450304"/>
              <a:gd name="connsiteY3" fmla="*/ 59556 h 146200"/>
              <a:gd name="connsiteX4" fmla="*/ 366651 w 450304"/>
              <a:gd name="connsiteY4" fmla="*/ 78563 h 146200"/>
              <a:gd name="connsiteX5" fmla="*/ 338079 w 450304"/>
              <a:gd name="connsiteY5" fmla="*/ 115845 h 146200"/>
              <a:gd name="connsiteX6" fmla="*/ 178591 w 450304"/>
              <a:gd name="connsiteY6" fmla="*/ 146200 h 146200"/>
              <a:gd name="connsiteX7" fmla="*/ 47611 w 450304"/>
              <a:gd name="connsiteY7" fmla="*/ 128883 h 146200"/>
              <a:gd name="connsiteX8" fmla="*/ 0 w 450304"/>
              <a:gd name="connsiteY8" fmla="*/ 52344 h 146200"/>
              <a:gd name="connsiteX0" fmla="*/ 0 w 450304"/>
              <a:gd name="connsiteY0" fmla="*/ 52409 h 146265"/>
              <a:gd name="connsiteX1" fmla="*/ 32924 w 450304"/>
              <a:gd name="connsiteY1" fmla="*/ 10838 h 146265"/>
              <a:gd name="connsiteX2" fmla="*/ 441877 w 450304"/>
              <a:gd name="connsiteY2" fmla="*/ 283 h 146265"/>
              <a:gd name="connsiteX3" fmla="*/ 450272 w 450304"/>
              <a:gd name="connsiteY3" fmla="*/ 59621 h 146265"/>
              <a:gd name="connsiteX4" fmla="*/ 366651 w 450304"/>
              <a:gd name="connsiteY4" fmla="*/ 78628 h 146265"/>
              <a:gd name="connsiteX5" fmla="*/ 338079 w 450304"/>
              <a:gd name="connsiteY5" fmla="*/ 115910 h 146265"/>
              <a:gd name="connsiteX6" fmla="*/ 178591 w 450304"/>
              <a:gd name="connsiteY6" fmla="*/ 146265 h 146265"/>
              <a:gd name="connsiteX7" fmla="*/ 47611 w 450304"/>
              <a:gd name="connsiteY7" fmla="*/ 128948 h 146265"/>
              <a:gd name="connsiteX8" fmla="*/ 0 w 450304"/>
              <a:gd name="connsiteY8" fmla="*/ 52409 h 146265"/>
              <a:gd name="connsiteX0" fmla="*/ 0 w 450304"/>
              <a:gd name="connsiteY0" fmla="*/ 52409 h 147640"/>
              <a:gd name="connsiteX1" fmla="*/ 32924 w 450304"/>
              <a:gd name="connsiteY1" fmla="*/ 10838 h 147640"/>
              <a:gd name="connsiteX2" fmla="*/ 441877 w 450304"/>
              <a:gd name="connsiteY2" fmla="*/ 283 h 147640"/>
              <a:gd name="connsiteX3" fmla="*/ 450272 w 450304"/>
              <a:gd name="connsiteY3" fmla="*/ 59621 h 147640"/>
              <a:gd name="connsiteX4" fmla="*/ 366651 w 450304"/>
              <a:gd name="connsiteY4" fmla="*/ 78628 h 147640"/>
              <a:gd name="connsiteX5" fmla="*/ 338079 w 450304"/>
              <a:gd name="connsiteY5" fmla="*/ 115910 h 147640"/>
              <a:gd name="connsiteX6" fmla="*/ 178591 w 450304"/>
              <a:gd name="connsiteY6" fmla="*/ 146265 h 147640"/>
              <a:gd name="connsiteX7" fmla="*/ 72134 w 450304"/>
              <a:gd name="connsiteY7" fmla="*/ 141947 h 147640"/>
              <a:gd name="connsiteX8" fmla="*/ 0 w 450304"/>
              <a:gd name="connsiteY8" fmla="*/ 52409 h 147640"/>
              <a:gd name="connsiteX0" fmla="*/ 0 w 450304"/>
              <a:gd name="connsiteY0" fmla="*/ 52409 h 147640"/>
              <a:gd name="connsiteX1" fmla="*/ 32924 w 450304"/>
              <a:gd name="connsiteY1" fmla="*/ 10838 h 147640"/>
              <a:gd name="connsiteX2" fmla="*/ 441877 w 450304"/>
              <a:gd name="connsiteY2" fmla="*/ 283 h 147640"/>
              <a:gd name="connsiteX3" fmla="*/ 450272 w 450304"/>
              <a:gd name="connsiteY3" fmla="*/ 59621 h 147640"/>
              <a:gd name="connsiteX4" fmla="*/ 373864 w 450304"/>
              <a:gd name="connsiteY4" fmla="*/ 93082 h 147640"/>
              <a:gd name="connsiteX5" fmla="*/ 338079 w 450304"/>
              <a:gd name="connsiteY5" fmla="*/ 115910 h 147640"/>
              <a:gd name="connsiteX6" fmla="*/ 178591 w 450304"/>
              <a:gd name="connsiteY6" fmla="*/ 146265 h 147640"/>
              <a:gd name="connsiteX7" fmla="*/ 72134 w 450304"/>
              <a:gd name="connsiteY7" fmla="*/ 141947 h 147640"/>
              <a:gd name="connsiteX8" fmla="*/ 0 w 450304"/>
              <a:gd name="connsiteY8" fmla="*/ 52409 h 147640"/>
              <a:gd name="connsiteX0" fmla="*/ 0 w 450272"/>
              <a:gd name="connsiteY0" fmla="*/ 52689 h 147920"/>
              <a:gd name="connsiteX1" fmla="*/ 32924 w 450272"/>
              <a:gd name="connsiteY1" fmla="*/ 11118 h 147920"/>
              <a:gd name="connsiteX2" fmla="*/ 431779 w 450272"/>
              <a:gd name="connsiteY2" fmla="*/ 280 h 147920"/>
              <a:gd name="connsiteX3" fmla="*/ 450272 w 450272"/>
              <a:gd name="connsiteY3" fmla="*/ 59901 h 147920"/>
              <a:gd name="connsiteX4" fmla="*/ 373864 w 450272"/>
              <a:gd name="connsiteY4" fmla="*/ 93362 h 147920"/>
              <a:gd name="connsiteX5" fmla="*/ 338079 w 450272"/>
              <a:gd name="connsiteY5" fmla="*/ 116190 h 147920"/>
              <a:gd name="connsiteX6" fmla="*/ 178591 w 450272"/>
              <a:gd name="connsiteY6" fmla="*/ 146545 h 147920"/>
              <a:gd name="connsiteX7" fmla="*/ 72134 w 450272"/>
              <a:gd name="connsiteY7" fmla="*/ 142227 h 147920"/>
              <a:gd name="connsiteX8" fmla="*/ 0 w 450272"/>
              <a:gd name="connsiteY8" fmla="*/ 52689 h 147920"/>
              <a:gd name="connsiteX0" fmla="*/ 0 w 450272"/>
              <a:gd name="connsiteY0" fmla="*/ 52689 h 147920"/>
              <a:gd name="connsiteX1" fmla="*/ 32924 w 450272"/>
              <a:gd name="connsiteY1" fmla="*/ 11118 h 147920"/>
              <a:gd name="connsiteX2" fmla="*/ 431779 w 450272"/>
              <a:gd name="connsiteY2" fmla="*/ 280 h 147920"/>
              <a:gd name="connsiteX3" fmla="*/ 450272 w 450272"/>
              <a:gd name="connsiteY3" fmla="*/ 59901 h 147920"/>
              <a:gd name="connsiteX4" fmla="*/ 373864 w 450272"/>
              <a:gd name="connsiteY4" fmla="*/ 93362 h 147920"/>
              <a:gd name="connsiteX5" fmla="*/ 338079 w 450272"/>
              <a:gd name="connsiteY5" fmla="*/ 116190 h 147920"/>
              <a:gd name="connsiteX6" fmla="*/ 178591 w 450272"/>
              <a:gd name="connsiteY6" fmla="*/ 146545 h 147920"/>
              <a:gd name="connsiteX7" fmla="*/ 72134 w 450272"/>
              <a:gd name="connsiteY7" fmla="*/ 142227 h 147920"/>
              <a:gd name="connsiteX8" fmla="*/ 0 w 450272"/>
              <a:gd name="connsiteY8" fmla="*/ 52689 h 147920"/>
              <a:gd name="connsiteX0" fmla="*/ 0 w 450272"/>
              <a:gd name="connsiteY0" fmla="*/ 52689 h 147920"/>
              <a:gd name="connsiteX1" fmla="*/ 32924 w 450272"/>
              <a:gd name="connsiteY1" fmla="*/ 11118 h 147920"/>
              <a:gd name="connsiteX2" fmla="*/ 431779 w 450272"/>
              <a:gd name="connsiteY2" fmla="*/ 280 h 147920"/>
              <a:gd name="connsiteX3" fmla="*/ 450272 w 450272"/>
              <a:gd name="connsiteY3" fmla="*/ 59901 h 147920"/>
              <a:gd name="connsiteX4" fmla="*/ 373864 w 450272"/>
              <a:gd name="connsiteY4" fmla="*/ 93362 h 147920"/>
              <a:gd name="connsiteX5" fmla="*/ 338079 w 450272"/>
              <a:gd name="connsiteY5" fmla="*/ 116190 h 147920"/>
              <a:gd name="connsiteX6" fmla="*/ 178591 w 450272"/>
              <a:gd name="connsiteY6" fmla="*/ 146545 h 147920"/>
              <a:gd name="connsiteX7" fmla="*/ 72134 w 450272"/>
              <a:gd name="connsiteY7" fmla="*/ 142227 h 147920"/>
              <a:gd name="connsiteX8" fmla="*/ 0 w 450272"/>
              <a:gd name="connsiteY8" fmla="*/ 52689 h 147920"/>
              <a:gd name="connsiteX0" fmla="*/ 0 w 450360"/>
              <a:gd name="connsiteY0" fmla="*/ 52689 h 147920"/>
              <a:gd name="connsiteX1" fmla="*/ 32924 w 450360"/>
              <a:gd name="connsiteY1" fmla="*/ 11118 h 147920"/>
              <a:gd name="connsiteX2" fmla="*/ 431779 w 450360"/>
              <a:gd name="connsiteY2" fmla="*/ 280 h 147920"/>
              <a:gd name="connsiteX3" fmla="*/ 450272 w 450360"/>
              <a:gd name="connsiteY3" fmla="*/ 59901 h 147920"/>
              <a:gd name="connsiteX4" fmla="*/ 373864 w 450360"/>
              <a:gd name="connsiteY4" fmla="*/ 93362 h 147920"/>
              <a:gd name="connsiteX5" fmla="*/ 338079 w 450360"/>
              <a:gd name="connsiteY5" fmla="*/ 116190 h 147920"/>
              <a:gd name="connsiteX6" fmla="*/ 178591 w 450360"/>
              <a:gd name="connsiteY6" fmla="*/ 146545 h 147920"/>
              <a:gd name="connsiteX7" fmla="*/ 72134 w 450360"/>
              <a:gd name="connsiteY7" fmla="*/ 142227 h 147920"/>
              <a:gd name="connsiteX8" fmla="*/ 0 w 450360"/>
              <a:gd name="connsiteY8" fmla="*/ 52689 h 147920"/>
              <a:gd name="connsiteX0" fmla="*/ 0 w 451099"/>
              <a:gd name="connsiteY0" fmla="*/ 52689 h 147920"/>
              <a:gd name="connsiteX1" fmla="*/ 32924 w 451099"/>
              <a:gd name="connsiteY1" fmla="*/ 11118 h 147920"/>
              <a:gd name="connsiteX2" fmla="*/ 431779 w 451099"/>
              <a:gd name="connsiteY2" fmla="*/ 280 h 147920"/>
              <a:gd name="connsiteX3" fmla="*/ 450272 w 451099"/>
              <a:gd name="connsiteY3" fmla="*/ 59901 h 147920"/>
              <a:gd name="connsiteX4" fmla="*/ 373864 w 451099"/>
              <a:gd name="connsiteY4" fmla="*/ 93362 h 147920"/>
              <a:gd name="connsiteX5" fmla="*/ 338079 w 451099"/>
              <a:gd name="connsiteY5" fmla="*/ 116190 h 147920"/>
              <a:gd name="connsiteX6" fmla="*/ 178591 w 451099"/>
              <a:gd name="connsiteY6" fmla="*/ 146545 h 147920"/>
              <a:gd name="connsiteX7" fmla="*/ 72134 w 451099"/>
              <a:gd name="connsiteY7" fmla="*/ 142227 h 147920"/>
              <a:gd name="connsiteX8" fmla="*/ 0 w 451099"/>
              <a:gd name="connsiteY8" fmla="*/ 52689 h 147920"/>
              <a:gd name="connsiteX0" fmla="*/ 0 w 451099"/>
              <a:gd name="connsiteY0" fmla="*/ 52689 h 147920"/>
              <a:gd name="connsiteX1" fmla="*/ 32924 w 451099"/>
              <a:gd name="connsiteY1" fmla="*/ 11118 h 147920"/>
              <a:gd name="connsiteX2" fmla="*/ 431779 w 451099"/>
              <a:gd name="connsiteY2" fmla="*/ 280 h 147920"/>
              <a:gd name="connsiteX3" fmla="*/ 450272 w 451099"/>
              <a:gd name="connsiteY3" fmla="*/ 59901 h 147920"/>
              <a:gd name="connsiteX4" fmla="*/ 373864 w 451099"/>
              <a:gd name="connsiteY4" fmla="*/ 93362 h 147920"/>
              <a:gd name="connsiteX5" fmla="*/ 338079 w 451099"/>
              <a:gd name="connsiteY5" fmla="*/ 116190 h 147920"/>
              <a:gd name="connsiteX6" fmla="*/ 178591 w 451099"/>
              <a:gd name="connsiteY6" fmla="*/ 146545 h 147920"/>
              <a:gd name="connsiteX7" fmla="*/ 72134 w 451099"/>
              <a:gd name="connsiteY7" fmla="*/ 142227 h 147920"/>
              <a:gd name="connsiteX8" fmla="*/ 0 w 451099"/>
              <a:gd name="connsiteY8" fmla="*/ 52689 h 147920"/>
              <a:gd name="connsiteX0" fmla="*/ 0 w 451099"/>
              <a:gd name="connsiteY0" fmla="*/ 52689 h 147920"/>
              <a:gd name="connsiteX1" fmla="*/ 32924 w 451099"/>
              <a:gd name="connsiteY1" fmla="*/ 11118 h 147920"/>
              <a:gd name="connsiteX2" fmla="*/ 431779 w 451099"/>
              <a:gd name="connsiteY2" fmla="*/ 280 h 147920"/>
              <a:gd name="connsiteX3" fmla="*/ 450272 w 451099"/>
              <a:gd name="connsiteY3" fmla="*/ 59901 h 147920"/>
              <a:gd name="connsiteX4" fmla="*/ 373864 w 451099"/>
              <a:gd name="connsiteY4" fmla="*/ 93362 h 147920"/>
              <a:gd name="connsiteX5" fmla="*/ 338079 w 451099"/>
              <a:gd name="connsiteY5" fmla="*/ 116190 h 147920"/>
              <a:gd name="connsiteX6" fmla="*/ 178591 w 451099"/>
              <a:gd name="connsiteY6" fmla="*/ 146545 h 147920"/>
              <a:gd name="connsiteX7" fmla="*/ 72134 w 451099"/>
              <a:gd name="connsiteY7" fmla="*/ 142227 h 147920"/>
              <a:gd name="connsiteX8" fmla="*/ 0 w 451099"/>
              <a:gd name="connsiteY8" fmla="*/ 52689 h 147920"/>
              <a:gd name="connsiteX0" fmla="*/ 0 w 451099"/>
              <a:gd name="connsiteY0" fmla="*/ 52689 h 147920"/>
              <a:gd name="connsiteX1" fmla="*/ 32924 w 451099"/>
              <a:gd name="connsiteY1" fmla="*/ 11118 h 147920"/>
              <a:gd name="connsiteX2" fmla="*/ 431779 w 451099"/>
              <a:gd name="connsiteY2" fmla="*/ 280 h 147920"/>
              <a:gd name="connsiteX3" fmla="*/ 450272 w 451099"/>
              <a:gd name="connsiteY3" fmla="*/ 59901 h 147920"/>
              <a:gd name="connsiteX4" fmla="*/ 373864 w 451099"/>
              <a:gd name="connsiteY4" fmla="*/ 93362 h 147920"/>
              <a:gd name="connsiteX5" fmla="*/ 338079 w 451099"/>
              <a:gd name="connsiteY5" fmla="*/ 116190 h 147920"/>
              <a:gd name="connsiteX6" fmla="*/ 178591 w 451099"/>
              <a:gd name="connsiteY6" fmla="*/ 146545 h 147920"/>
              <a:gd name="connsiteX7" fmla="*/ 72134 w 451099"/>
              <a:gd name="connsiteY7" fmla="*/ 142227 h 147920"/>
              <a:gd name="connsiteX8" fmla="*/ 0 w 451099"/>
              <a:gd name="connsiteY8" fmla="*/ 52689 h 147920"/>
              <a:gd name="connsiteX0" fmla="*/ 0 w 451099"/>
              <a:gd name="connsiteY0" fmla="*/ 52689 h 147920"/>
              <a:gd name="connsiteX1" fmla="*/ 32924 w 451099"/>
              <a:gd name="connsiteY1" fmla="*/ 11118 h 147920"/>
              <a:gd name="connsiteX2" fmla="*/ 431779 w 451099"/>
              <a:gd name="connsiteY2" fmla="*/ 280 h 147920"/>
              <a:gd name="connsiteX3" fmla="*/ 450272 w 451099"/>
              <a:gd name="connsiteY3" fmla="*/ 59901 h 147920"/>
              <a:gd name="connsiteX4" fmla="*/ 373864 w 451099"/>
              <a:gd name="connsiteY4" fmla="*/ 93362 h 147920"/>
              <a:gd name="connsiteX5" fmla="*/ 364054 w 451099"/>
              <a:gd name="connsiteY5" fmla="*/ 100328 h 147920"/>
              <a:gd name="connsiteX6" fmla="*/ 178591 w 451099"/>
              <a:gd name="connsiteY6" fmla="*/ 146545 h 147920"/>
              <a:gd name="connsiteX7" fmla="*/ 72134 w 451099"/>
              <a:gd name="connsiteY7" fmla="*/ 142227 h 147920"/>
              <a:gd name="connsiteX8" fmla="*/ 0 w 451099"/>
              <a:gd name="connsiteY8" fmla="*/ 52689 h 147920"/>
              <a:gd name="connsiteX0" fmla="*/ 0 w 451099"/>
              <a:gd name="connsiteY0" fmla="*/ 53067 h 148298"/>
              <a:gd name="connsiteX1" fmla="*/ 32924 w 451099"/>
              <a:gd name="connsiteY1" fmla="*/ 11496 h 148298"/>
              <a:gd name="connsiteX2" fmla="*/ 431779 w 451099"/>
              <a:gd name="connsiteY2" fmla="*/ 658 h 148298"/>
              <a:gd name="connsiteX3" fmla="*/ 450272 w 451099"/>
              <a:gd name="connsiteY3" fmla="*/ 60279 h 148298"/>
              <a:gd name="connsiteX4" fmla="*/ 373864 w 451099"/>
              <a:gd name="connsiteY4" fmla="*/ 93740 h 148298"/>
              <a:gd name="connsiteX5" fmla="*/ 364054 w 451099"/>
              <a:gd name="connsiteY5" fmla="*/ 100706 h 148298"/>
              <a:gd name="connsiteX6" fmla="*/ 178591 w 451099"/>
              <a:gd name="connsiteY6" fmla="*/ 146923 h 148298"/>
              <a:gd name="connsiteX7" fmla="*/ 72134 w 451099"/>
              <a:gd name="connsiteY7" fmla="*/ 142605 h 148298"/>
              <a:gd name="connsiteX8" fmla="*/ 0 w 451099"/>
              <a:gd name="connsiteY8" fmla="*/ 53067 h 148298"/>
              <a:gd name="connsiteX0" fmla="*/ 0 w 451099"/>
              <a:gd name="connsiteY0" fmla="*/ 52934 h 148165"/>
              <a:gd name="connsiteX1" fmla="*/ 47355 w 451099"/>
              <a:gd name="connsiteY1" fmla="*/ 15700 h 148165"/>
              <a:gd name="connsiteX2" fmla="*/ 431779 w 451099"/>
              <a:gd name="connsiteY2" fmla="*/ 525 h 148165"/>
              <a:gd name="connsiteX3" fmla="*/ 450272 w 451099"/>
              <a:gd name="connsiteY3" fmla="*/ 60146 h 148165"/>
              <a:gd name="connsiteX4" fmla="*/ 373864 w 451099"/>
              <a:gd name="connsiteY4" fmla="*/ 93607 h 148165"/>
              <a:gd name="connsiteX5" fmla="*/ 364054 w 451099"/>
              <a:gd name="connsiteY5" fmla="*/ 100573 h 148165"/>
              <a:gd name="connsiteX6" fmla="*/ 178591 w 451099"/>
              <a:gd name="connsiteY6" fmla="*/ 146790 h 148165"/>
              <a:gd name="connsiteX7" fmla="*/ 72134 w 451099"/>
              <a:gd name="connsiteY7" fmla="*/ 142472 h 148165"/>
              <a:gd name="connsiteX8" fmla="*/ 0 w 451099"/>
              <a:gd name="connsiteY8" fmla="*/ 52934 h 148165"/>
              <a:gd name="connsiteX0" fmla="*/ 0 w 451099"/>
              <a:gd name="connsiteY0" fmla="*/ 53409 h 148640"/>
              <a:gd name="connsiteX1" fmla="*/ 21380 w 451099"/>
              <a:gd name="connsiteY1" fmla="*/ 6065 h 148640"/>
              <a:gd name="connsiteX2" fmla="*/ 431779 w 451099"/>
              <a:gd name="connsiteY2" fmla="*/ 1000 h 148640"/>
              <a:gd name="connsiteX3" fmla="*/ 450272 w 451099"/>
              <a:gd name="connsiteY3" fmla="*/ 60621 h 148640"/>
              <a:gd name="connsiteX4" fmla="*/ 373864 w 451099"/>
              <a:gd name="connsiteY4" fmla="*/ 94082 h 148640"/>
              <a:gd name="connsiteX5" fmla="*/ 364054 w 451099"/>
              <a:gd name="connsiteY5" fmla="*/ 101048 h 148640"/>
              <a:gd name="connsiteX6" fmla="*/ 178591 w 451099"/>
              <a:gd name="connsiteY6" fmla="*/ 147265 h 148640"/>
              <a:gd name="connsiteX7" fmla="*/ 72134 w 451099"/>
              <a:gd name="connsiteY7" fmla="*/ 142947 h 148640"/>
              <a:gd name="connsiteX8" fmla="*/ 0 w 451099"/>
              <a:gd name="connsiteY8" fmla="*/ 53409 h 148640"/>
              <a:gd name="connsiteX0" fmla="*/ 0 w 451099"/>
              <a:gd name="connsiteY0" fmla="*/ 53409 h 148640"/>
              <a:gd name="connsiteX1" fmla="*/ 21380 w 451099"/>
              <a:gd name="connsiteY1" fmla="*/ 6065 h 148640"/>
              <a:gd name="connsiteX2" fmla="*/ 431779 w 451099"/>
              <a:gd name="connsiteY2" fmla="*/ 1000 h 148640"/>
              <a:gd name="connsiteX3" fmla="*/ 450272 w 451099"/>
              <a:gd name="connsiteY3" fmla="*/ 60621 h 148640"/>
              <a:gd name="connsiteX4" fmla="*/ 373864 w 451099"/>
              <a:gd name="connsiteY4" fmla="*/ 94082 h 148640"/>
              <a:gd name="connsiteX5" fmla="*/ 364054 w 451099"/>
              <a:gd name="connsiteY5" fmla="*/ 101048 h 148640"/>
              <a:gd name="connsiteX6" fmla="*/ 178591 w 451099"/>
              <a:gd name="connsiteY6" fmla="*/ 147265 h 148640"/>
              <a:gd name="connsiteX7" fmla="*/ 72134 w 451099"/>
              <a:gd name="connsiteY7" fmla="*/ 142947 h 148640"/>
              <a:gd name="connsiteX8" fmla="*/ 0 w 451099"/>
              <a:gd name="connsiteY8" fmla="*/ 53409 h 148640"/>
              <a:gd name="connsiteX0" fmla="*/ 0 w 456872"/>
              <a:gd name="connsiteY0" fmla="*/ 44752 h 148640"/>
              <a:gd name="connsiteX1" fmla="*/ 27153 w 456872"/>
              <a:gd name="connsiteY1" fmla="*/ 6065 h 148640"/>
              <a:gd name="connsiteX2" fmla="*/ 437552 w 456872"/>
              <a:gd name="connsiteY2" fmla="*/ 1000 h 148640"/>
              <a:gd name="connsiteX3" fmla="*/ 456045 w 456872"/>
              <a:gd name="connsiteY3" fmla="*/ 60621 h 148640"/>
              <a:gd name="connsiteX4" fmla="*/ 379637 w 456872"/>
              <a:gd name="connsiteY4" fmla="*/ 94082 h 148640"/>
              <a:gd name="connsiteX5" fmla="*/ 369827 w 456872"/>
              <a:gd name="connsiteY5" fmla="*/ 101048 h 148640"/>
              <a:gd name="connsiteX6" fmla="*/ 184364 w 456872"/>
              <a:gd name="connsiteY6" fmla="*/ 147265 h 148640"/>
              <a:gd name="connsiteX7" fmla="*/ 77907 w 456872"/>
              <a:gd name="connsiteY7" fmla="*/ 142947 h 148640"/>
              <a:gd name="connsiteX8" fmla="*/ 0 w 456872"/>
              <a:gd name="connsiteY8" fmla="*/ 44752 h 148640"/>
              <a:gd name="connsiteX0" fmla="*/ 0 w 456872"/>
              <a:gd name="connsiteY0" fmla="*/ 44277 h 148165"/>
              <a:gd name="connsiteX1" fmla="*/ 146776 w 456872"/>
              <a:gd name="connsiteY1" fmla="*/ 15689 h 148165"/>
              <a:gd name="connsiteX2" fmla="*/ 437552 w 456872"/>
              <a:gd name="connsiteY2" fmla="*/ 525 h 148165"/>
              <a:gd name="connsiteX3" fmla="*/ 456045 w 456872"/>
              <a:gd name="connsiteY3" fmla="*/ 60146 h 148165"/>
              <a:gd name="connsiteX4" fmla="*/ 379637 w 456872"/>
              <a:gd name="connsiteY4" fmla="*/ 93607 h 148165"/>
              <a:gd name="connsiteX5" fmla="*/ 369827 w 456872"/>
              <a:gd name="connsiteY5" fmla="*/ 100573 h 148165"/>
              <a:gd name="connsiteX6" fmla="*/ 184364 w 456872"/>
              <a:gd name="connsiteY6" fmla="*/ 146790 h 148165"/>
              <a:gd name="connsiteX7" fmla="*/ 77907 w 456872"/>
              <a:gd name="connsiteY7" fmla="*/ 142472 h 148165"/>
              <a:gd name="connsiteX8" fmla="*/ 0 w 456872"/>
              <a:gd name="connsiteY8" fmla="*/ 44277 h 148165"/>
              <a:gd name="connsiteX0" fmla="*/ 0 w 449666"/>
              <a:gd name="connsiteY0" fmla="*/ 24056 h 148165"/>
              <a:gd name="connsiteX1" fmla="*/ 139570 w 449666"/>
              <a:gd name="connsiteY1" fmla="*/ 15689 h 148165"/>
              <a:gd name="connsiteX2" fmla="*/ 430346 w 449666"/>
              <a:gd name="connsiteY2" fmla="*/ 525 h 148165"/>
              <a:gd name="connsiteX3" fmla="*/ 448839 w 449666"/>
              <a:gd name="connsiteY3" fmla="*/ 60146 h 148165"/>
              <a:gd name="connsiteX4" fmla="*/ 372431 w 449666"/>
              <a:gd name="connsiteY4" fmla="*/ 93607 h 148165"/>
              <a:gd name="connsiteX5" fmla="*/ 362621 w 449666"/>
              <a:gd name="connsiteY5" fmla="*/ 100573 h 148165"/>
              <a:gd name="connsiteX6" fmla="*/ 177158 w 449666"/>
              <a:gd name="connsiteY6" fmla="*/ 146790 h 148165"/>
              <a:gd name="connsiteX7" fmla="*/ 70701 w 449666"/>
              <a:gd name="connsiteY7" fmla="*/ 142472 h 148165"/>
              <a:gd name="connsiteX8" fmla="*/ 0 w 449666"/>
              <a:gd name="connsiteY8" fmla="*/ 24056 h 148165"/>
              <a:gd name="connsiteX0" fmla="*/ 7147 w 456813"/>
              <a:gd name="connsiteY0" fmla="*/ 24056 h 148165"/>
              <a:gd name="connsiteX1" fmla="*/ 146717 w 456813"/>
              <a:gd name="connsiteY1" fmla="*/ 15689 h 148165"/>
              <a:gd name="connsiteX2" fmla="*/ 437493 w 456813"/>
              <a:gd name="connsiteY2" fmla="*/ 525 h 148165"/>
              <a:gd name="connsiteX3" fmla="*/ 455986 w 456813"/>
              <a:gd name="connsiteY3" fmla="*/ 60146 h 148165"/>
              <a:gd name="connsiteX4" fmla="*/ 379578 w 456813"/>
              <a:gd name="connsiteY4" fmla="*/ 93607 h 148165"/>
              <a:gd name="connsiteX5" fmla="*/ 369768 w 456813"/>
              <a:gd name="connsiteY5" fmla="*/ 100573 h 148165"/>
              <a:gd name="connsiteX6" fmla="*/ 184305 w 456813"/>
              <a:gd name="connsiteY6" fmla="*/ 146790 h 148165"/>
              <a:gd name="connsiteX7" fmla="*/ 77848 w 456813"/>
              <a:gd name="connsiteY7" fmla="*/ 142472 h 148165"/>
              <a:gd name="connsiteX8" fmla="*/ 7147 w 456813"/>
              <a:gd name="connsiteY8" fmla="*/ 24056 h 148165"/>
              <a:gd name="connsiteX0" fmla="*/ 7147 w 456813"/>
              <a:gd name="connsiteY0" fmla="*/ 24056 h 148165"/>
              <a:gd name="connsiteX1" fmla="*/ 146717 w 456813"/>
              <a:gd name="connsiteY1" fmla="*/ 15689 h 148165"/>
              <a:gd name="connsiteX2" fmla="*/ 437493 w 456813"/>
              <a:gd name="connsiteY2" fmla="*/ 525 h 148165"/>
              <a:gd name="connsiteX3" fmla="*/ 455986 w 456813"/>
              <a:gd name="connsiteY3" fmla="*/ 60146 h 148165"/>
              <a:gd name="connsiteX4" fmla="*/ 379578 w 456813"/>
              <a:gd name="connsiteY4" fmla="*/ 93607 h 148165"/>
              <a:gd name="connsiteX5" fmla="*/ 369768 w 456813"/>
              <a:gd name="connsiteY5" fmla="*/ 100573 h 148165"/>
              <a:gd name="connsiteX6" fmla="*/ 184305 w 456813"/>
              <a:gd name="connsiteY6" fmla="*/ 146790 h 148165"/>
              <a:gd name="connsiteX7" fmla="*/ 77848 w 456813"/>
              <a:gd name="connsiteY7" fmla="*/ 142472 h 148165"/>
              <a:gd name="connsiteX8" fmla="*/ 7147 w 456813"/>
              <a:gd name="connsiteY8" fmla="*/ 24056 h 148165"/>
              <a:gd name="connsiteX0" fmla="*/ 7147 w 456813"/>
              <a:gd name="connsiteY0" fmla="*/ 23904 h 148013"/>
              <a:gd name="connsiteX1" fmla="*/ 146717 w 456813"/>
              <a:gd name="connsiteY1" fmla="*/ 24204 h 148013"/>
              <a:gd name="connsiteX2" fmla="*/ 437493 w 456813"/>
              <a:gd name="connsiteY2" fmla="*/ 373 h 148013"/>
              <a:gd name="connsiteX3" fmla="*/ 455986 w 456813"/>
              <a:gd name="connsiteY3" fmla="*/ 59994 h 148013"/>
              <a:gd name="connsiteX4" fmla="*/ 379578 w 456813"/>
              <a:gd name="connsiteY4" fmla="*/ 93455 h 148013"/>
              <a:gd name="connsiteX5" fmla="*/ 369768 w 456813"/>
              <a:gd name="connsiteY5" fmla="*/ 100421 h 148013"/>
              <a:gd name="connsiteX6" fmla="*/ 184305 w 456813"/>
              <a:gd name="connsiteY6" fmla="*/ 146638 h 148013"/>
              <a:gd name="connsiteX7" fmla="*/ 77848 w 456813"/>
              <a:gd name="connsiteY7" fmla="*/ 142320 h 148013"/>
              <a:gd name="connsiteX8" fmla="*/ 7147 w 456813"/>
              <a:gd name="connsiteY8" fmla="*/ 23904 h 148013"/>
              <a:gd name="connsiteX0" fmla="*/ 7147 w 456813"/>
              <a:gd name="connsiteY0" fmla="*/ 24048 h 148157"/>
              <a:gd name="connsiteX1" fmla="*/ 146717 w 456813"/>
              <a:gd name="connsiteY1" fmla="*/ 24348 h 148157"/>
              <a:gd name="connsiteX2" fmla="*/ 437493 w 456813"/>
              <a:gd name="connsiteY2" fmla="*/ 517 h 148157"/>
              <a:gd name="connsiteX3" fmla="*/ 455986 w 456813"/>
              <a:gd name="connsiteY3" fmla="*/ 60138 h 148157"/>
              <a:gd name="connsiteX4" fmla="*/ 379578 w 456813"/>
              <a:gd name="connsiteY4" fmla="*/ 93599 h 148157"/>
              <a:gd name="connsiteX5" fmla="*/ 369768 w 456813"/>
              <a:gd name="connsiteY5" fmla="*/ 100565 h 148157"/>
              <a:gd name="connsiteX6" fmla="*/ 184305 w 456813"/>
              <a:gd name="connsiteY6" fmla="*/ 146782 h 148157"/>
              <a:gd name="connsiteX7" fmla="*/ 77848 w 456813"/>
              <a:gd name="connsiteY7" fmla="*/ 142464 h 148157"/>
              <a:gd name="connsiteX8" fmla="*/ 7147 w 456813"/>
              <a:gd name="connsiteY8" fmla="*/ 24048 h 148157"/>
              <a:gd name="connsiteX0" fmla="*/ 7147 w 456813"/>
              <a:gd name="connsiteY0" fmla="*/ 24383 h 148492"/>
              <a:gd name="connsiteX1" fmla="*/ 146717 w 456813"/>
              <a:gd name="connsiteY1" fmla="*/ 16017 h 148492"/>
              <a:gd name="connsiteX2" fmla="*/ 437493 w 456813"/>
              <a:gd name="connsiteY2" fmla="*/ 852 h 148492"/>
              <a:gd name="connsiteX3" fmla="*/ 455986 w 456813"/>
              <a:gd name="connsiteY3" fmla="*/ 60473 h 148492"/>
              <a:gd name="connsiteX4" fmla="*/ 379578 w 456813"/>
              <a:gd name="connsiteY4" fmla="*/ 93934 h 148492"/>
              <a:gd name="connsiteX5" fmla="*/ 369768 w 456813"/>
              <a:gd name="connsiteY5" fmla="*/ 100900 h 148492"/>
              <a:gd name="connsiteX6" fmla="*/ 184305 w 456813"/>
              <a:gd name="connsiteY6" fmla="*/ 147117 h 148492"/>
              <a:gd name="connsiteX7" fmla="*/ 77848 w 456813"/>
              <a:gd name="connsiteY7" fmla="*/ 142799 h 148492"/>
              <a:gd name="connsiteX8" fmla="*/ 7147 w 456813"/>
              <a:gd name="connsiteY8" fmla="*/ 24383 h 148492"/>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9578 w 456813"/>
              <a:gd name="connsiteY4" fmla="*/ 93082 h 147640"/>
              <a:gd name="connsiteX5" fmla="*/ 369768 w 456813"/>
              <a:gd name="connsiteY5" fmla="*/ 100048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9578 w 456813"/>
              <a:gd name="connsiteY4" fmla="*/ 93082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9578 w 456813"/>
              <a:gd name="connsiteY4" fmla="*/ 93082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2363 w 456813"/>
              <a:gd name="connsiteY4" fmla="*/ 127772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96209 w 456813"/>
              <a:gd name="connsiteY1" fmla="*/ 12274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13" h="147640">
                <a:moveTo>
                  <a:pt x="7147" y="23531"/>
                </a:moveTo>
                <a:cubicBezTo>
                  <a:pt x="44666" y="-1738"/>
                  <a:pt x="86798" y="12274"/>
                  <a:pt x="96209" y="12274"/>
                </a:cubicBezTo>
                <a:cubicBezTo>
                  <a:pt x="215256" y="3158"/>
                  <a:pt x="306943" y="13450"/>
                  <a:pt x="437493" y="0"/>
                </a:cubicBezTo>
                <a:cubicBezTo>
                  <a:pt x="462771" y="11536"/>
                  <a:pt x="455986" y="50210"/>
                  <a:pt x="455986" y="59621"/>
                </a:cubicBezTo>
                <a:cubicBezTo>
                  <a:pt x="431960" y="83752"/>
                  <a:pt x="429579" y="81907"/>
                  <a:pt x="378135" y="85855"/>
                </a:cubicBezTo>
                <a:cubicBezTo>
                  <a:pt x="331959" y="99575"/>
                  <a:pt x="312818" y="95713"/>
                  <a:pt x="294729" y="105830"/>
                </a:cubicBezTo>
                <a:lnTo>
                  <a:pt x="184305" y="146265"/>
                </a:lnTo>
                <a:cubicBezTo>
                  <a:pt x="174894" y="146265"/>
                  <a:pt x="77848" y="151358"/>
                  <a:pt x="77848" y="141947"/>
                </a:cubicBezTo>
                <a:cubicBezTo>
                  <a:pt x="12465" y="134702"/>
                  <a:pt x="-14011" y="78412"/>
                  <a:pt x="7147" y="23531"/>
                </a:cubicBezTo>
                <a:close/>
              </a:path>
            </a:pathLst>
          </a:custGeom>
          <a:solidFill>
            <a:srgbClr val="FFFF99">
              <a:alpha val="50000"/>
            </a:srgbClr>
          </a:solidFill>
          <a:ln w="19050">
            <a:solidFill>
              <a:srgbClr val="4B372C">
                <a:alpha val="71000"/>
              </a:srgbClr>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6" name="直線コネクタ 5"/>
          <p:cNvCxnSpPr/>
          <p:nvPr/>
        </p:nvCxnSpPr>
        <p:spPr>
          <a:xfrm>
            <a:off x="2749991" y="4833156"/>
            <a:ext cx="741889" cy="468052"/>
          </a:xfrm>
          <a:prstGeom prst="line">
            <a:avLst/>
          </a:prstGeom>
          <a:ln w="28575" cap="rnd"/>
        </p:spPr>
        <p:style>
          <a:lnRef idx="1">
            <a:schemeClr val="dk1"/>
          </a:lnRef>
          <a:fillRef idx="0">
            <a:schemeClr val="dk1"/>
          </a:fillRef>
          <a:effectRef idx="0">
            <a:schemeClr val="dk1"/>
          </a:effectRef>
          <a:fontRef idx="minor">
            <a:schemeClr val="tx1"/>
          </a:fontRef>
        </p:style>
      </p:cxnSp>
      <p:sp>
        <p:nvSpPr>
          <p:cNvPr id="3" name="テキスト ボックス 2"/>
          <p:cNvSpPr txBox="1"/>
          <p:nvPr/>
        </p:nvSpPr>
        <p:spPr>
          <a:xfrm>
            <a:off x="5894453" y="2780928"/>
            <a:ext cx="1557867" cy="3046988"/>
          </a:xfrm>
          <a:prstGeom prst="rect">
            <a:avLst/>
          </a:prstGeom>
          <a:noFill/>
        </p:spPr>
        <p:txBody>
          <a:bodyPr wrap="square" rtlCol="0">
            <a:spAutoFit/>
          </a:bodyPr>
          <a:lstStyle/>
          <a:p>
            <a:pPr algn="dist">
              <a:lnSpc>
                <a:spcPct val="200000"/>
              </a:lnSpc>
            </a:pPr>
            <a:r>
              <a:rPr kumimoji="1" lang="ja-JP" altLang="en-US" b="1" dirty="0" smtClean="0">
                <a:latin typeface="BIZ UDPゴシック" panose="020B0400000000000000" pitchFamily="50" charset="-128"/>
                <a:ea typeface="BIZ UDPゴシック" panose="020B0400000000000000" pitchFamily="50" charset="-128"/>
              </a:rPr>
              <a:t>肺がん</a:t>
            </a:r>
            <a:endParaRPr kumimoji="1" lang="en-US" altLang="ja-JP" b="1" dirty="0" smtClean="0">
              <a:latin typeface="BIZ UDPゴシック" panose="020B0400000000000000" pitchFamily="50" charset="-128"/>
              <a:ea typeface="BIZ UDPゴシック" panose="020B0400000000000000" pitchFamily="50" charset="-128"/>
            </a:endParaRPr>
          </a:p>
          <a:p>
            <a:pPr algn="dist">
              <a:lnSpc>
                <a:spcPct val="200000"/>
              </a:lnSpc>
            </a:pPr>
            <a:r>
              <a:rPr lang="ja-JP" altLang="en-US" b="1" dirty="0" smtClean="0">
                <a:latin typeface="BIZ UDPゴシック" panose="020B0400000000000000" pitchFamily="50" charset="-128"/>
                <a:ea typeface="BIZ UDPゴシック" panose="020B0400000000000000" pitchFamily="50" charset="-128"/>
              </a:rPr>
              <a:t>大腸がん</a:t>
            </a:r>
            <a:endParaRPr lang="en-US" altLang="ja-JP" b="1" dirty="0" smtClean="0">
              <a:latin typeface="BIZ UDPゴシック" panose="020B0400000000000000" pitchFamily="50" charset="-128"/>
              <a:ea typeface="BIZ UDPゴシック" panose="020B0400000000000000" pitchFamily="50" charset="-128"/>
            </a:endParaRPr>
          </a:p>
          <a:p>
            <a:pPr algn="dist">
              <a:lnSpc>
                <a:spcPct val="200000"/>
              </a:lnSpc>
            </a:pPr>
            <a:r>
              <a:rPr lang="ja-JP" altLang="en-US" b="1" dirty="0">
                <a:latin typeface="BIZ UDPゴシック" panose="020B0400000000000000" pitchFamily="50" charset="-128"/>
                <a:ea typeface="BIZ UDPゴシック" panose="020B0400000000000000" pitchFamily="50" charset="-128"/>
              </a:rPr>
              <a:t>膵臓</a:t>
            </a:r>
            <a:r>
              <a:rPr kumimoji="1" lang="ja-JP" altLang="en-US" b="1" dirty="0" smtClean="0">
                <a:latin typeface="BIZ UDPゴシック" panose="020B0400000000000000" pitchFamily="50" charset="-128"/>
                <a:ea typeface="BIZ UDPゴシック" panose="020B0400000000000000" pitchFamily="50" charset="-128"/>
              </a:rPr>
              <a:t>がん</a:t>
            </a:r>
            <a:endParaRPr kumimoji="1" lang="en-US" altLang="ja-JP" b="1" dirty="0" smtClean="0">
              <a:latin typeface="BIZ UDPゴシック" panose="020B0400000000000000" pitchFamily="50" charset="-128"/>
              <a:ea typeface="BIZ UDPゴシック" panose="020B0400000000000000" pitchFamily="50" charset="-128"/>
            </a:endParaRPr>
          </a:p>
          <a:p>
            <a:pPr algn="dist">
              <a:lnSpc>
                <a:spcPct val="200000"/>
              </a:lnSpc>
            </a:pPr>
            <a:r>
              <a:rPr lang="ja-JP" altLang="en-US" b="1" dirty="0">
                <a:latin typeface="BIZ UDPゴシック" panose="020B0400000000000000" pitchFamily="50" charset="-128"/>
                <a:ea typeface="BIZ UDPゴシック" panose="020B0400000000000000" pitchFamily="50" charset="-128"/>
              </a:rPr>
              <a:t>胃</a:t>
            </a:r>
            <a:r>
              <a:rPr lang="ja-JP" altLang="en-US" b="1" dirty="0" smtClean="0">
                <a:latin typeface="BIZ UDPゴシック" panose="020B0400000000000000" pitchFamily="50" charset="-128"/>
                <a:ea typeface="BIZ UDPゴシック" panose="020B0400000000000000" pitchFamily="50" charset="-128"/>
              </a:rPr>
              <a:t>がん</a:t>
            </a:r>
            <a:endParaRPr kumimoji="1" lang="ja-JP" altLang="en-US" b="1" dirty="0">
              <a:latin typeface="BIZ UDPゴシック" panose="020B0400000000000000" pitchFamily="50" charset="-128"/>
              <a:ea typeface="BIZ UDPゴシック" panose="020B0400000000000000"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テキスト ボックス 1"/>
          <p:cNvSpPr txBox="1">
            <a:spLocks noChangeArrowheads="1"/>
          </p:cNvSpPr>
          <p:nvPr/>
        </p:nvSpPr>
        <p:spPr bwMode="auto">
          <a:xfrm>
            <a:off x="1619250" y="4292600"/>
            <a:ext cx="72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⑤</a:t>
            </a:r>
          </a:p>
        </p:txBody>
      </p:sp>
      <p:sp>
        <p:nvSpPr>
          <p:cNvPr id="4104" name="テキスト ボックス 7"/>
          <p:cNvSpPr txBox="1">
            <a:spLocks noChangeArrowheads="1"/>
          </p:cNvSpPr>
          <p:nvPr/>
        </p:nvSpPr>
        <p:spPr bwMode="auto">
          <a:xfrm>
            <a:off x="2019300" y="534511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④</a:t>
            </a:r>
          </a:p>
        </p:txBody>
      </p:sp>
      <p:sp>
        <p:nvSpPr>
          <p:cNvPr id="4105" name="テキスト ボックス 8"/>
          <p:cNvSpPr txBox="1">
            <a:spLocks noChangeArrowheads="1"/>
          </p:cNvSpPr>
          <p:nvPr/>
        </p:nvSpPr>
        <p:spPr bwMode="auto">
          <a:xfrm>
            <a:off x="4427538" y="406241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②</a:t>
            </a:r>
          </a:p>
        </p:txBody>
      </p:sp>
      <p:sp>
        <p:nvSpPr>
          <p:cNvPr id="4106" name="テキスト ボックス 9"/>
          <p:cNvSpPr txBox="1">
            <a:spLocks noChangeArrowheads="1"/>
          </p:cNvSpPr>
          <p:nvPr/>
        </p:nvSpPr>
        <p:spPr bwMode="auto">
          <a:xfrm>
            <a:off x="3954463" y="4719638"/>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③</a:t>
            </a:r>
          </a:p>
        </p:txBody>
      </p:sp>
      <p:sp>
        <p:nvSpPr>
          <p:cNvPr id="4107" name="テキスト ボックス 10"/>
          <p:cNvSpPr txBox="1">
            <a:spLocks noChangeArrowheads="1"/>
          </p:cNvSpPr>
          <p:nvPr/>
        </p:nvSpPr>
        <p:spPr bwMode="auto">
          <a:xfrm>
            <a:off x="4675188" y="2813050"/>
            <a:ext cx="719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①</a:t>
            </a:r>
          </a:p>
        </p:txBody>
      </p:sp>
      <p:sp>
        <p:nvSpPr>
          <p:cNvPr id="4108" name="テキスト ボックス 11"/>
          <p:cNvSpPr txBox="1">
            <a:spLocks noChangeArrowheads="1"/>
          </p:cNvSpPr>
          <p:nvPr/>
        </p:nvSpPr>
        <p:spPr bwMode="auto">
          <a:xfrm>
            <a:off x="6732588" y="3446463"/>
            <a:ext cx="814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⑥</a:t>
            </a:r>
          </a:p>
        </p:txBody>
      </p:sp>
      <p:sp>
        <p:nvSpPr>
          <p:cNvPr id="4109" name="テキスト ボックス 13"/>
          <p:cNvSpPr txBox="1">
            <a:spLocks noChangeArrowheads="1"/>
          </p:cNvSpPr>
          <p:nvPr/>
        </p:nvSpPr>
        <p:spPr bwMode="auto">
          <a:xfrm>
            <a:off x="174625" y="2813050"/>
            <a:ext cx="719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⑦</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7"/>
                                        </p:tgtEl>
                                        <p:attrNameLst>
                                          <p:attrName>style.visibility</p:attrName>
                                        </p:attrNameLst>
                                      </p:cBhvr>
                                      <p:to>
                                        <p:strVal val="visible"/>
                                      </p:to>
                                    </p:set>
                                    <p:animEffect transition="in" filter="fade">
                                      <p:cBhvr>
                                        <p:cTn id="10" dur="500"/>
                                        <p:tgtEl>
                                          <p:spTgt spid="4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05"/>
                                        </p:tgtEl>
                                        <p:attrNameLst>
                                          <p:attrName>style.visibility</p:attrName>
                                        </p:attrNameLst>
                                      </p:cBhvr>
                                      <p:to>
                                        <p:strVal val="visible"/>
                                      </p:to>
                                    </p:set>
                                    <p:animEffect transition="in" filter="fade">
                                      <p:cBhvr>
                                        <p:cTn id="13" dur="500"/>
                                        <p:tgtEl>
                                          <p:spTgt spid="41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06"/>
                                        </p:tgtEl>
                                        <p:attrNameLst>
                                          <p:attrName>style.visibility</p:attrName>
                                        </p:attrNameLst>
                                      </p:cBhvr>
                                      <p:to>
                                        <p:strVal val="visible"/>
                                      </p:to>
                                    </p:set>
                                    <p:animEffect transition="in" filter="fade">
                                      <p:cBhvr>
                                        <p:cTn id="16" dur="500"/>
                                        <p:tgtEl>
                                          <p:spTgt spid="41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04"/>
                                        </p:tgtEl>
                                        <p:attrNameLst>
                                          <p:attrName>style.visibility</p:attrName>
                                        </p:attrNameLst>
                                      </p:cBhvr>
                                      <p:to>
                                        <p:strVal val="visible"/>
                                      </p:to>
                                    </p:set>
                                    <p:animEffect transition="in" filter="fade">
                                      <p:cBhvr>
                                        <p:cTn id="19" dur="500"/>
                                        <p:tgtEl>
                                          <p:spTgt spid="410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fade">
                                      <p:cBhvr>
                                        <p:cTn id="22" dur="500"/>
                                        <p:tgtEl>
                                          <p:spTgt spid="41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08"/>
                                        </p:tgtEl>
                                        <p:attrNameLst>
                                          <p:attrName>style.visibility</p:attrName>
                                        </p:attrNameLst>
                                      </p:cBhvr>
                                      <p:to>
                                        <p:strVal val="visible"/>
                                      </p:to>
                                    </p:set>
                                    <p:animEffect transition="in" filter="fade">
                                      <p:cBhvr>
                                        <p:cTn id="35" dur="500"/>
                                        <p:tgtEl>
                                          <p:spTgt spid="41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09"/>
                                        </p:tgtEl>
                                        <p:attrNameLst>
                                          <p:attrName>style.visibility</p:attrName>
                                        </p:attrNameLst>
                                      </p:cBhvr>
                                      <p:to>
                                        <p:strVal val="visible"/>
                                      </p:to>
                                    </p:set>
                                    <p:animEffect transition="in" filter="fade">
                                      <p:cBhvr>
                                        <p:cTn id="43"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4106" grpId="0"/>
      <p:bldP spid="4107" grpId="0"/>
      <p:bldP spid="4108" grpId="0"/>
      <p:bldP spid="4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矢１"/>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09725" y="3581400"/>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矢２"/>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2500" y="3581400"/>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矢３"/>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21338" y="3586163"/>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nodeType="afterGroup">
                            <p:stCondLst>
                              <p:cond delay="0"/>
                            </p:stCondLst>
                            <p:childTnLst>
                              <p:par>
                                <p:cTn id="13" presetID="63" presetClass="path" presetSubtype="0" accel="50000" decel="50000" fill="hold" nodeType="afterEffect">
                                  <p:stCondLst>
                                    <p:cond delay="0"/>
                                  </p:stCondLst>
                                  <p:childTnLst>
                                    <p:animMotion origin="layout" path="M -4.44444E-6 1.85185E-6 L 0.03716 1.85185E-6 " pathEditMode="relative" rAng="0" ptsTypes="AA">
                                      <p:cBhvr>
                                        <p:cTn id="14" dur="1000" fill="hold"/>
                                        <p:tgtEl>
                                          <p:spTgt spid="11"/>
                                        </p:tgtEl>
                                        <p:attrNameLst>
                                          <p:attrName>ppt_x</p:attrName>
                                          <p:attrName>ppt_y</p:attrName>
                                        </p:attrNameLst>
                                      </p:cBhvr>
                                      <p:rCtr x="1858" y="0"/>
                                    </p:animMotion>
                                  </p:childTnLst>
                                </p:cTn>
                              </p:par>
                            </p:childTnLst>
                          </p:cTn>
                        </p:par>
                        <p:par>
                          <p:cTn id="15" fill="hold" nodeType="afterGroup">
                            <p:stCondLst>
                              <p:cond delay="10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nodeType="afterGroup">
                            <p:stCondLst>
                              <p:cond delay="0"/>
                            </p:stCondLst>
                            <p:childTnLst>
                              <p:par>
                                <p:cTn id="24" presetID="63" presetClass="path" presetSubtype="0" accel="50000" decel="50000" fill="hold" nodeType="afterEffect">
                                  <p:stCondLst>
                                    <p:cond delay="0"/>
                                  </p:stCondLst>
                                  <p:childTnLst>
                                    <p:animMotion origin="layout" path="M 1.38889E-6 -4.44444E-6 L 0.04149 -4.44444E-6 " pathEditMode="relative" rAng="0" ptsTypes="AA">
                                      <p:cBhvr>
                                        <p:cTn id="25" dur="1000" fill="hold"/>
                                        <p:tgtEl>
                                          <p:spTgt spid="12"/>
                                        </p:tgtEl>
                                        <p:attrNameLst>
                                          <p:attrName>ppt_x</p:attrName>
                                          <p:attrName>ppt_y</p:attrName>
                                        </p:attrNameLst>
                                      </p:cBhvr>
                                      <p:rCtr x="2066" y="0"/>
                                    </p:animMotion>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nodeType="afterGroup">
                            <p:stCondLst>
                              <p:cond delay="0"/>
                            </p:stCondLst>
                            <p:childTnLst>
                              <p:par>
                                <p:cTn id="35" presetID="63" presetClass="path" presetSubtype="0" accel="50000" decel="50000" fill="hold" nodeType="afterEffect">
                                  <p:stCondLst>
                                    <p:cond delay="0"/>
                                  </p:stCondLst>
                                  <p:childTnLst>
                                    <p:animMotion origin="layout" path="M 0.00556 1.11111E-6 L 0.05278 1.11111E-6 " pathEditMode="relative" rAng="0" ptsTypes="AA">
                                      <p:cBhvr>
                                        <p:cTn id="36" dur="1000" fill="hold"/>
                                        <p:tgtEl>
                                          <p:spTgt spid="13"/>
                                        </p:tgtEl>
                                        <p:attrNameLst>
                                          <p:attrName>ppt_x</p:attrName>
                                          <p:attrName>ppt_y</p:attrName>
                                        </p:attrNameLst>
                                      </p:cBhvr>
                                      <p:rCtr x="2361" y="0"/>
                                    </p:animMotion>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1500"/>
                                        <p:tgtEl>
                                          <p:spTgt spid="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1500"/>
                                        <p:tgtEl>
                                          <p:spTgt spid="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4" presetClass="entr" presetSubtype="1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218</Words>
  <Application>Microsoft Office PowerPoint</Application>
  <PresentationFormat>画面に合わせる (4:3)</PresentationFormat>
  <Paragraphs>31</Paragraphs>
  <Slides>7</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BIZ UDPゴシック</vt:lpstr>
      <vt:lpstr>ＭＳ Ｐゴシック</vt:lpstr>
      <vt:lpstr>UD デジタル 教科書体 NK-B</vt:lpstr>
      <vt:lpstr>游ゴシック</vt:lpstr>
      <vt:lpstr>Arial</vt:lpstr>
      <vt:lpstr>Calibri</vt:lpstr>
      <vt:lpstr>Times New Roman</vt:lpstr>
      <vt:lpstr>Office ​​テーマ</vt:lpstr>
      <vt:lpstr>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yoshioka</dc:creator>
  <cp:lastModifiedBy>SG32700のC20-1034</cp:lastModifiedBy>
  <cp:revision>32</cp:revision>
  <cp:lastPrinted>2020-12-04T07:24:17Z</cp:lastPrinted>
  <dcterms:created xsi:type="dcterms:W3CDTF">2013-10-06T05:19:57Z</dcterms:created>
  <dcterms:modified xsi:type="dcterms:W3CDTF">2025-04-23T10:01:18Z</dcterms:modified>
</cp:coreProperties>
</file>