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775575" cy="10907713"/>
  <p:notesSz cx="6807200" cy="9939338"/>
  <p:defaultTextStyle>
    <a:defPPr>
      <a:defRPr lang="ja-JP"/>
    </a:defPPr>
    <a:lvl1pPr marL="0" algn="l" defTabSz="987643" rtl="0" eaLnBrk="1" latinLnBrk="0" hangingPunct="1">
      <a:defRPr kumimoji="1" sz="1944" kern="1200">
        <a:solidFill>
          <a:schemeClr val="tx1"/>
        </a:solidFill>
        <a:latin typeface="+mn-lt"/>
        <a:ea typeface="+mn-ea"/>
        <a:cs typeface="+mn-cs"/>
      </a:defRPr>
    </a:lvl1pPr>
    <a:lvl2pPr marL="493822" algn="l" defTabSz="987643" rtl="0" eaLnBrk="1" latinLnBrk="0" hangingPunct="1">
      <a:defRPr kumimoji="1" sz="1944" kern="1200">
        <a:solidFill>
          <a:schemeClr val="tx1"/>
        </a:solidFill>
        <a:latin typeface="+mn-lt"/>
        <a:ea typeface="+mn-ea"/>
        <a:cs typeface="+mn-cs"/>
      </a:defRPr>
    </a:lvl2pPr>
    <a:lvl3pPr marL="987643" algn="l" defTabSz="987643" rtl="0" eaLnBrk="1" latinLnBrk="0" hangingPunct="1">
      <a:defRPr kumimoji="1" sz="1944" kern="1200">
        <a:solidFill>
          <a:schemeClr val="tx1"/>
        </a:solidFill>
        <a:latin typeface="+mn-lt"/>
        <a:ea typeface="+mn-ea"/>
        <a:cs typeface="+mn-cs"/>
      </a:defRPr>
    </a:lvl3pPr>
    <a:lvl4pPr marL="1481465" algn="l" defTabSz="987643" rtl="0" eaLnBrk="1" latinLnBrk="0" hangingPunct="1">
      <a:defRPr kumimoji="1" sz="1944" kern="1200">
        <a:solidFill>
          <a:schemeClr val="tx1"/>
        </a:solidFill>
        <a:latin typeface="+mn-lt"/>
        <a:ea typeface="+mn-ea"/>
        <a:cs typeface="+mn-cs"/>
      </a:defRPr>
    </a:lvl4pPr>
    <a:lvl5pPr marL="1975287" algn="l" defTabSz="987643" rtl="0" eaLnBrk="1" latinLnBrk="0" hangingPunct="1">
      <a:defRPr kumimoji="1" sz="1944" kern="1200">
        <a:solidFill>
          <a:schemeClr val="tx1"/>
        </a:solidFill>
        <a:latin typeface="+mn-lt"/>
        <a:ea typeface="+mn-ea"/>
        <a:cs typeface="+mn-cs"/>
      </a:defRPr>
    </a:lvl5pPr>
    <a:lvl6pPr marL="2469109" algn="l" defTabSz="987643" rtl="0" eaLnBrk="1" latinLnBrk="0" hangingPunct="1">
      <a:defRPr kumimoji="1" sz="1944" kern="1200">
        <a:solidFill>
          <a:schemeClr val="tx1"/>
        </a:solidFill>
        <a:latin typeface="+mn-lt"/>
        <a:ea typeface="+mn-ea"/>
        <a:cs typeface="+mn-cs"/>
      </a:defRPr>
    </a:lvl6pPr>
    <a:lvl7pPr marL="2962930" algn="l" defTabSz="987643" rtl="0" eaLnBrk="1" latinLnBrk="0" hangingPunct="1">
      <a:defRPr kumimoji="1" sz="1944" kern="1200">
        <a:solidFill>
          <a:schemeClr val="tx1"/>
        </a:solidFill>
        <a:latin typeface="+mn-lt"/>
        <a:ea typeface="+mn-ea"/>
        <a:cs typeface="+mn-cs"/>
      </a:defRPr>
    </a:lvl7pPr>
    <a:lvl8pPr marL="3456752" algn="l" defTabSz="987643" rtl="0" eaLnBrk="1" latinLnBrk="0" hangingPunct="1">
      <a:defRPr kumimoji="1" sz="1944" kern="1200">
        <a:solidFill>
          <a:schemeClr val="tx1"/>
        </a:solidFill>
        <a:latin typeface="+mn-lt"/>
        <a:ea typeface="+mn-ea"/>
        <a:cs typeface="+mn-cs"/>
      </a:defRPr>
    </a:lvl8pPr>
    <a:lvl9pPr marL="3950574" algn="l" defTabSz="987643" rtl="0" eaLnBrk="1" latinLnBrk="0" hangingPunct="1">
      <a:defRPr kumimoji="1" sz="19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009999"/>
    <a:srgbClr val="99CC00"/>
    <a:srgbClr val="669900"/>
    <a:srgbClr val="FF3399"/>
    <a:srgbClr val="F7B91D"/>
    <a:srgbClr val="A0C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1716" y="-3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EF931-D3E9-47E0-AC2A-CD200FFDDE83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3013"/>
            <a:ext cx="23907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AEE01-143D-420F-88D0-1669567540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57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643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1pPr>
    <a:lvl2pPr marL="493822" algn="l" defTabSz="987643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2pPr>
    <a:lvl3pPr marL="987643" algn="l" defTabSz="987643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3pPr>
    <a:lvl4pPr marL="1481465" algn="l" defTabSz="987643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4pPr>
    <a:lvl5pPr marL="1975287" algn="l" defTabSz="987643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5pPr>
    <a:lvl6pPr marL="2469109" algn="l" defTabSz="987643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6pPr>
    <a:lvl7pPr marL="2962930" algn="l" defTabSz="987643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7pPr>
    <a:lvl8pPr marL="3456752" algn="l" defTabSz="987643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8pPr>
    <a:lvl9pPr marL="3950574" algn="l" defTabSz="987643" rtl="0" eaLnBrk="1" latinLnBrk="0" hangingPunct="1">
      <a:defRPr kumimoji="1" sz="12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1947" y="1785130"/>
            <a:ext cx="5831681" cy="3797499"/>
          </a:xfrm>
        </p:spPr>
        <p:txBody>
          <a:bodyPr anchor="b"/>
          <a:lstStyle>
            <a:lvl1pPr algn="ctr">
              <a:defRPr sz="9518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1947" y="5729076"/>
            <a:ext cx="5831681" cy="2633504"/>
          </a:xfrm>
        </p:spPr>
        <p:txBody>
          <a:bodyPr/>
          <a:lstStyle>
            <a:lvl1pPr marL="0" indent="0" algn="ctr">
              <a:buNone/>
              <a:defRPr sz="3807"/>
            </a:lvl1pPr>
            <a:lvl2pPr marL="725270" indent="0" algn="ctr">
              <a:buNone/>
              <a:defRPr sz="3173"/>
            </a:lvl2pPr>
            <a:lvl3pPr marL="1450541" indent="0" algn="ctr">
              <a:buNone/>
              <a:defRPr sz="2855"/>
            </a:lvl3pPr>
            <a:lvl4pPr marL="2175811" indent="0" algn="ctr">
              <a:buNone/>
              <a:defRPr sz="2538"/>
            </a:lvl4pPr>
            <a:lvl5pPr marL="2901082" indent="0" algn="ctr">
              <a:buNone/>
              <a:defRPr sz="2538"/>
            </a:lvl5pPr>
            <a:lvl6pPr marL="3626353" indent="0" algn="ctr">
              <a:buNone/>
              <a:defRPr sz="2538"/>
            </a:lvl6pPr>
            <a:lvl7pPr marL="4351623" indent="0" algn="ctr">
              <a:buNone/>
              <a:defRPr sz="2538"/>
            </a:lvl7pPr>
            <a:lvl8pPr marL="5076893" indent="0" algn="ctr">
              <a:buNone/>
              <a:defRPr sz="2538"/>
            </a:lvl8pPr>
            <a:lvl9pPr marL="5802164" indent="0" algn="ctr">
              <a:buNone/>
              <a:defRPr sz="2538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57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26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564396" y="580737"/>
            <a:ext cx="1676608" cy="924378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70" y="580737"/>
            <a:ext cx="4932631" cy="924378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60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57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527" y="2719354"/>
            <a:ext cx="6706433" cy="4537305"/>
          </a:xfrm>
        </p:spPr>
        <p:txBody>
          <a:bodyPr anchor="b"/>
          <a:lstStyle>
            <a:lvl1pPr>
              <a:defRPr sz="9518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0527" y="7299585"/>
            <a:ext cx="6706433" cy="2386061"/>
          </a:xfrm>
        </p:spPr>
        <p:txBody>
          <a:bodyPr/>
          <a:lstStyle>
            <a:lvl1pPr marL="0" indent="0">
              <a:buNone/>
              <a:defRPr sz="3807">
                <a:solidFill>
                  <a:schemeClr val="tx1">
                    <a:tint val="75000"/>
                  </a:schemeClr>
                </a:solidFill>
              </a:defRPr>
            </a:lvl1pPr>
            <a:lvl2pPr marL="725270" indent="0">
              <a:buNone/>
              <a:defRPr sz="3173">
                <a:solidFill>
                  <a:schemeClr val="tx1">
                    <a:tint val="75000"/>
                  </a:schemeClr>
                </a:solidFill>
              </a:defRPr>
            </a:lvl2pPr>
            <a:lvl3pPr marL="1450541" indent="0">
              <a:buNone/>
              <a:defRPr sz="2855">
                <a:solidFill>
                  <a:schemeClr val="tx1">
                    <a:tint val="75000"/>
                  </a:schemeClr>
                </a:solidFill>
              </a:defRPr>
            </a:lvl3pPr>
            <a:lvl4pPr marL="2175811" indent="0">
              <a:buNone/>
              <a:defRPr sz="2538">
                <a:solidFill>
                  <a:schemeClr val="tx1">
                    <a:tint val="75000"/>
                  </a:schemeClr>
                </a:solidFill>
              </a:defRPr>
            </a:lvl4pPr>
            <a:lvl5pPr marL="2901082" indent="0">
              <a:buNone/>
              <a:defRPr sz="2538">
                <a:solidFill>
                  <a:schemeClr val="tx1">
                    <a:tint val="75000"/>
                  </a:schemeClr>
                </a:solidFill>
              </a:defRPr>
            </a:lvl5pPr>
            <a:lvl6pPr marL="3626353" indent="0">
              <a:buNone/>
              <a:defRPr sz="2538">
                <a:solidFill>
                  <a:schemeClr val="tx1">
                    <a:tint val="75000"/>
                  </a:schemeClr>
                </a:solidFill>
              </a:defRPr>
            </a:lvl6pPr>
            <a:lvl7pPr marL="4351623" indent="0">
              <a:buNone/>
              <a:defRPr sz="2538">
                <a:solidFill>
                  <a:schemeClr val="tx1">
                    <a:tint val="75000"/>
                  </a:schemeClr>
                </a:solidFill>
              </a:defRPr>
            </a:lvl7pPr>
            <a:lvl8pPr marL="5076893" indent="0">
              <a:buNone/>
              <a:defRPr sz="2538">
                <a:solidFill>
                  <a:schemeClr val="tx1">
                    <a:tint val="75000"/>
                  </a:schemeClr>
                </a:solidFill>
              </a:defRPr>
            </a:lvl8pPr>
            <a:lvl9pPr marL="5802164" indent="0">
              <a:buNone/>
              <a:defRPr sz="25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28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72" y="2903675"/>
            <a:ext cx="3304619" cy="692084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936386" y="2903675"/>
            <a:ext cx="3304619" cy="692084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05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589" y="580738"/>
            <a:ext cx="6706433" cy="210832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5588" y="2673907"/>
            <a:ext cx="3289432" cy="1310439"/>
          </a:xfrm>
        </p:spPr>
        <p:txBody>
          <a:bodyPr anchor="b"/>
          <a:lstStyle>
            <a:lvl1pPr marL="0" indent="0">
              <a:buNone/>
              <a:defRPr sz="3807" b="1"/>
            </a:lvl1pPr>
            <a:lvl2pPr marL="725270" indent="0">
              <a:buNone/>
              <a:defRPr sz="3173" b="1"/>
            </a:lvl2pPr>
            <a:lvl3pPr marL="1450541" indent="0">
              <a:buNone/>
              <a:defRPr sz="2855" b="1"/>
            </a:lvl3pPr>
            <a:lvl4pPr marL="2175811" indent="0">
              <a:buNone/>
              <a:defRPr sz="2538" b="1"/>
            </a:lvl4pPr>
            <a:lvl5pPr marL="2901082" indent="0">
              <a:buNone/>
              <a:defRPr sz="2538" b="1"/>
            </a:lvl5pPr>
            <a:lvl6pPr marL="3626353" indent="0">
              <a:buNone/>
              <a:defRPr sz="2538" b="1"/>
            </a:lvl6pPr>
            <a:lvl7pPr marL="4351623" indent="0">
              <a:buNone/>
              <a:defRPr sz="2538" b="1"/>
            </a:lvl7pPr>
            <a:lvl8pPr marL="5076893" indent="0">
              <a:buNone/>
              <a:defRPr sz="2538" b="1"/>
            </a:lvl8pPr>
            <a:lvl9pPr marL="5802164" indent="0">
              <a:buNone/>
              <a:defRPr sz="2538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5588" y="3984348"/>
            <a:ext cx="3289432" cy="586037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936389" y="2673907"/>
            <a:ext cx="3305632" cy="1310439"/>
          </a:xfrm>
        </p:spPr>
        <p:txBody>
          <a:bodyPr anchor="b"/>
          <a:lstStyle>
            <a:lvl1pPr marL="0" indent="0">
              <a:buNone/>
              <a:defRPr sz="3807" b="1"/>
            </a:lvl1pPr>
            <a:lvl2pPr marL="725270" indent="0">
              <a:buNone/>
              <a:defRPr sz="3173" b="1"/>
            </a:lvl2pPr>
            <a:lvl3pPr marL="1450541" indent="0">
              <a:buNone/>
              <a:defRPr sz="2855" b="1"/>
            </a:lvl3pPr>
            <a:lvl4pPr marL="2175811" indent="0">
              <a:buNone/>
              <a:defRPr sz="2538" b="1"/>
            </a:lvl4pPr>
            <a:lvl5pPr marL="2901082" indent="0">
              <a:buNone/>
              <a:defRPr sz="2538" b="1"/>
            </a:lvl5pPr>
            <a:lvl6pPr marL="3626353" indent="0">
              <a:buNone/>
              <a:defRPr sz="2538" b="1"/>
            </a:lvl6pPr>
            <a:lvl7pPr marL="4351623" indent="0">
              <a:buNone/>
              <a:defRPr sz="2538" b="1"/>
            </a:lvl7pPr>
            <a:lvl8pPr marL="5076893" indent="0">
              <a:buNone/>
              <a:defRPr sz="2538" b="1"/>
            </a:lvl8pPr>
            <a:lvl9pPr marL="5802164" indent="0">
              <a:buNone/>
              <a:defRPr sz="2538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936389" y="3984348"/>
            <a:ext cx="3305632" cy="586037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63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46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5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589" y="727181"/>
            <a:ext cx="2507825" cy="2545133"/>
          </a:xfrm>
        </p:spPr>
        <p:txBody>
          <a:bodyPr anchor="b"/>
          <a:lstStyle>
            <a:lvl1pPr>
              <a:defRPr sz="507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05637" y="1570511"/>
            <a:ext cx="3936385" cy="7751546"/>
          </a:xfrm>
        </p:spPr>
        <p:txBody>
          <a:bodyPr/>
          <a:lstStyle>
            <a:lvl1pPr>
              <a:defRPr sz="5076"/>
            </a:lvl1pPr>
            <a:lvl2pPr>
              <a:defRPr sz="4442"/>
            </a:lvl2pPr>
            <a:lvl3pPr>
              <a:defRPr sz="3807"/>
            </a:lvl3pPr>
            <a:lvl4pPr>
              <a:defRPr sz="3173"/>
            </a:lvl4pPr>
            <a:lvl5pPr>
              <a:defRPr sz="3173"/>
            </a:lvl5pPr>
            <a:lvl6pPr>
              <a:defRPr sz="3173"/>
            </a:lvl6pPr>
            <a:lvl7pPr>
              <a:defRPr sz="3173"/>
            </a:lvl7pPr>
            <a:lvl8pPr>
              <a:defRPr sz="3173"/>
            </a:lvl8pPr>
            <a:lvl9pPr>
              <a:defRPr sz="317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5589" y="3272316"/>
            <a:ext cx="2507825" cy="6062365"/>
          </a:xfrm>
        </p:spPr>
        <p:txBody>
          <a:bodyPr/>
          <a:lstStyle>
            <a:lvl1pPr marL="0" indent="0">
              <a:buNone/>
              <a:defRPr sz="2538"/>
            </a:lvl1pPr>
            <a:lvl2pPr marL="725270" indent="0">
              <a:buNone/>
              <a:defRPr sz="2221"/>
            </a:lvl2pPr>
            <a:lvl3pPr marL="1450541" indent="0">
              <a:buNone/>
              <a:defRPr sz="1903"/>
            </a:lvl3pPr>
            <a:lvl4pPr marL="2175811" indent="0">
              <a:buNone/>
              <a:defRPr sz="1587"/>
            </a:lvl4pPr>
            <a:lvl5pPr marL="2901082" indent="0">
              <a:buNone/>
              <a:defRPr sz="1587"/>
            </a:lvl5pPr>
            <a:lvl6pPr marL="3626353" indent="0">
              <a:buNone/>
              <a:defRPr sz="1587"/>
            </a:lvl6pPr>
            <a:lvl7pPr marL="4351623" indent="0">
              <a:buNone/>
              <a:defRPr sz="1587"/>
            </a:lvl7pPr>
            <a:lvl8pPr marL="5076893" indent="0">
              <a:buNone/>
              <a:defRPr sz="1587"/>
            </a:lvl8pPr>
            <a:lvl9pPr marL="5802164" indent="0">
              <a:buNone/>
              <a:defRPr sz="158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91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589" y="727181"/>
            <a:ext cx="2507825" cy="2545133"/>
          </a:xfrm>
        </p:spPr>
        <p:txBody>
          <a:bodyPr anchor="b"/>
          <a:lstStyle>
            <a:lvl1pPr>
              <a:defRPr sz="507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305637" y="1570511"/>
            <a:ext cx="3936385" cy="7751546"/>
          </a:xfrm>
        </p:spPr>
        <p:txBody>
          <a:bodyPr/>
          <a:lstStyle>
            <a:lvl1pPr marL="0" indent="0">
              <a:buNone/>
              <a:defRPr sz="5076"/>
            </a:lvl1pPr>
            <a:lvl2pPr marL="725270" indent="0">
              <a:buNone/>
              <a:defRPr sz="4442"/>
            </a:lvl2pPr>
            <a:lvl3pPr marL="1450541" indent="0">
              <a:buNone/>
              <a:defRPr sz="3807"/>
            </a:lvl3pPr>
            <a:lvl4pPr marL="2175811" indent="0">
              <a:buNone/>
              <a:defRPr sz="3173"/>
            </a:lvl4pPr>
            <a:lvl5pPr marL="2901082" indent="0">
              <a:buNone/>
              <a:defRPr sz="3173"/>
            </a:lvl5pPr>
            <a:lvl6pPr marL="3626353" indent="0">
              <a:buNone/>
              <a:defRPr sz="3173"/>
            </a:lvl6pPr>
            <a:lvl7pPr marL="4351623" indent="0">
              <a:buNone/>
              <a:defRPr sz="3173"/>
            </a:lvl7pPr>
            <a:lvl8pPr marL="5076893" indent="0">
              <a:buNone/>
              <a:defRPr sz="3173"/>
            </a:lvl8pPr>
            <a:lvl9pPr marL="5802164" indent="0">
              <a:buNone/>
              <a:defRPr sz="3173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5589" y="3272316"/>
            <a:ext cx="2507825" cy="6062365"/>
          </a:xfrm>
        </p:spPr>
        <p:txBody>
          <a:bodyPr/>
          <a:lstStyle>
            <a:lvl1pPr marL="0" indent="0">
              <a:buNone/>
              <a:defRPr sz="2538"/>
            </a:lvl1pPr>
            <a:lvl2pPr marL="725270" indent="0">
              <a:buNone/>
              <a:defRPr sz="2221"/>
            </a:lvl2pPr>
            <a:lvl3pPr marL="1450541" indent="0">
              <a:buNone/>
              <a:defRPr sz="1903"/>
            </a:lvl3pPr>
            <a:lvl4pPr marL="2175811" indent="0">
              <a:buNone/>
              <a:defRPr sz="1587"/>
            </a:lvl4pPr>
            <a:lvl5pPr marL="2901082" indent="0">
              <a:buNone/>
              <a:defRPr sz="1587"/>
            </a:lvl5pPr>
            <a:lvl6pPr marL="3626353" indent="0">
              <a:buNone/>
              <a:defRPr sz="1587"/>
            </a:lvl6pPr>
            <a:lvl7pPr marL="4351623" indent="0">
              <a:buNone/>
              <a:defRPr sz="1587"/>
            </a:lvl7pPr>
            <a:lvl8pPr marL="5076893" indent="0">
              <a:buNone/>
              <a:defRPr sz="1587"/>
            </a:lvl8pPr>
            <a:lvl9pPr marL="5802164" indent="0">
              <a:buNone/>
              <a:defRPr sz="158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85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576" y="580738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76" y="2903675"/>
            <a:ext cx="6706433" cy="69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572" y="10109839"/>
            <a:ext cx="1749504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D2876-77F1-4070-A723-3C91AD93F1EB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75664" y="10109839"/>
            <a:ext cx="2624257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91501" y="10109839"/>
            <a:ext cx="1749504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5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450541" rtl="0" eaLnBrk="1" latinLnBrk="0" hangingPunct="1">
        <a:lnSpc>
          <a:spcPct val="90000"/>
        </a:lnSpc>
        <a:spcBef>
          <a:spcPct val="0"/>
        </a:spcBef>
        <a:buNone/>
        <a:defRPr kumimoji="1" sz="69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635" indent="-362635" algn="l" defTabSz="1450541" rtl="0" eaLnBrk="1" latinLnBrk="0" hangingPunct="1">
        <a:lnSpc>
          <a:spcPct val="90000"/>
        </a:lnSpc>
        <a:spcBef>
          <a:spcPts val="1587"/>
        </a:spcBef>
        <a:buFont typeface="Arial" panose="020B0604020202020204" pitchFamily="34" charset="0"/>
        <a:buChar char="•"/>
        <a:defRPr kumimoji="1" sz="4442" kern="1200">
          <a:solidFill>
            <a:schemeClr val="tx1"/>
          </a:solidFill>
          <a:latin typeface="+mn-lt"/>
          <a:ea typeface="+mn-ea"/>
          <a:cs typeface="+mn-cs"/>
        </a:defRPr>
      </a:lvl1pPr>
      <a:lvl2pPr marL="1087906" indent="-362635" algn="l" defTabSz="1450541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kumimoji="1" sz="3807" kern="1200">
          <a:solidFill>
            <a:schemeClr val="tx1"/>
          </a:solidFill>
          <a:latin typeface="+mn-lt"/>
          <a:ea typeface="+mn-ea"/>
          <a:cs typeface="+mn-cs"/>
        </a:defRPr>
      </a:lvl2pPr>
      <a:lvl3pPr marL="1813176" indent="-362635" algn="l" defTabSz="1450541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kumimoji="1" sz="3173" kern="1200">
          <a:solidFill>
            <a:schemeClr val="tx1"/>
          </a:solidFill>
          <a:latin typeface="+mn-lt"/>
          <a:ea typeface="+mn-ea"/>
          <a:cs typeface="+mn-cs"/>
        </a:defRPr>
      </a:lvl3pPr>
      <a:lvl4pPr marL="2538447" indent="-362635" algn="l" defTabSz="1450541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4pPr>
      <a:lvl5pPr marL="3263718" indent="-362635" algn="l" defTabSz="1450541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5pPr>
      <a:lvl6pPr marL="3988988" indent="-362635" algn="l" defTabSz="1450541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6pPr>
      <a:lvl7pPr marL="4714258" indent="-362635" algn="l" defTabSz="1450541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7pPr>
      <a:lvl8pPr marL="5439529" indent="-362635" algn="l" defTabSz="1450541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8pPr>
      <a:lvl9pPr marL="6164799" indent="-362635" algn="l" defTabSz="1450541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50541" rtl="0" eaLnBrk="1" latinLnBrk="0" hangingPunct="1"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1pPr>
      <a:lvl2pPr marL="725270" algn="l" defTabSz="1450541" rtl="0" eaLnBrk="1" latinLnBrk="0" hangingPunct="1"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2pPr>
      <a:lvl3pPr marL="1450541" algn="l" defTabSz="1450541" rtl="0" eaLnBrk="1" latinLnBrk="0" hangingPunct="1"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3pPr>
      <a:lvl4pPr marL="2175811" algn="l" defTabSz="1450541" rtl="0" eaLnBrk="1" latinLnBrk="0" hangingPunct="1"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4pPr>
      <a:lvl5pPr marL="2901082" algn="l" defTabSz="1450541" rtl="0" eaLnBrk="1" latinLnBrk="0" hangingPunct="1"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5pPr>
      <a:lvl6pPr marL="3626353" algn="l" defTabSz="1450541" rtl="0" eaLnBrk="1" latinLnBrk="0" hangingPunct="1"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6pPr>
      <a:lvl7pPr marL="4351623" algn="l" defTabSz="1450541" rtl="0" eaLnBrk="1" latinLnBrk="0" hangingPunct="1"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7pPr>
      <a:lvl8pPr marL="5076893" algn="l" defTabSz="1450541" rtl="0" eaLnBrk="1" latinLnBrk="0" hangingPunct="1"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8pPr>
      <a:lvl9pPr marL="5802164" algn="l" defTabSz="1450541" rtl="0" eaLnBrk="1" latinLnBrk="0" hangingPunct="1">
        <a:defRPr kumimoji="1" sz="28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6838491"/>
            <a:ext cx="7880193" cy="4164555"/>
          </a:xfrm>
          <a:prstGeom prst="rect">
            <a:avLst/>
          </a:prstGeom>
          <a:solidFill>
            <a:schemeClr val="accent6">
              <a:lumMod val="20000"/>
              <a:lumOff val="80000"/>
              <a:alpha val="5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830" y="3874062"/>
            <a:ext cx="6268180" cy="352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65180" y="7433168"/>
            <a:ext cx="3969844" cy="3364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40794" rIns="81589" bIns="40794">
            <a:noAutofit/>
          </a:bodyPr>
          <a:lstStyle/>
          <a:p>
            <a:pPr>
              <a:spcBef>
                <a:spcPts val="600"/>
              </a:spcBef>
            </a:pPr>
            <a:endParaRPr lang="en-US" altLang="ja-JP" sz="800" b="1" dirty="0" smtClean="0">
              <a:ln w="0"/>
              <a:latin typeface="+mn-ea"/>
            </a:endParaRPr>
          </a:p>
          <a:p>
            <a:r>
              <a:rPr lang="ja-JP" altLang="en-US" sz="1200" b="1" dirty="0" smtClean="0">
                <a:ln w="0"/>
                <a:latin typeface="+mn-ea"/>
              </a:rPr>
              <a:t>日　　時：</a:t>
            </a:r>
            <a:r>
              <a:rPr lang="ja-JP" altLang="en-US" sz="1200" dirty="0" smtClean="0">
                <a:ln w="0"/>
                <a:latin typeface="+mn-ea"/>
              </a:rPr>
              <a:t>令和６年</a:t>
            </a:r>
            <a:r>
              <a:rPr lang="en-US" altLang="ja-JP" sz="1200" dirty="0" smtClean="0">
                <a:ln w="0"/>
                <a:latin typeface="+mn-ea"/>
              </a:rPr>
              <a:t>12</a:t>
            </a:r>
            <a:r>
              <a:rPr lang="ja-JP" altLang="en-US" sz="1200" dirty="0" smtClean="0">
                <a:ln w="0"/>
                <a:latin typeface="+mn-ea"/>
              </a:rPr>
              <a:t>月</a:t>
            </a:r>
            <a:r>
              <a:rPr lang="en-US" altLang="ja-JP" sz="1200" dirty="0" smtClean="0">
                <a:ln w="0"/>
                <a:latin typeface="+mn-ea"/>
              </a:rPr>
              <a:t>18</a:t>
            </a:r>
            <a:r>
              <a:rPr lang="ja-JP" altLang="en-US" sz="1200" dirty="0" smtClean="0">
                <a:ln w="0"/>
                <a:latin typeface="+mn-ea"/>
              </a:rPr>
              <a:t>日</a:t>
            </a:r>
            <a:r>
              <a:rPr lang="en-US" altLang="ja-JP" sz="1200" dirty="0" smtClean="0">
                <a:ln w="0"/>
                <a:latin typeface="+mn-ea"/>
              </a:rPr>
              <a:t>(</a:t>
            </a:r>
            <a:r>
              <a:rPr lang="ja-JP" altLang="en-US" sz="1200" dirty="0" smtClean="0">
                <a:ln w="0"/>
                <a:latin typeface="+mn-ea"/>
              </a:rPr>
              <a:t>水</a:t>
            </a:r>
            <a:r>
              <a:rPr lang="en-US" altLang="ja-JP" sz="1200" dirty="0" smtClean="0">
                <a:ln w="0"/>
                <a:latin typeface="+mn-ea"/>
              </a:rPr>
              <a:t>)</a:t>
            </a:r>
          </a:p>
          <a:p>
            <a:pPr>
              <a:spcBef>
                <a:spcPts val="200"/>
              </a:spcBef>
            </a:pPr>
            <a:r>
              <a:rPr lang="ja-JP" altLang="en-US" sz="1200" b="1" dirty="0">
                <a:ln w="0"/>
                <a:latin typeface="+mn-ea"/>
              </a:rPr>
              <a:t>　</a:t>
            </a:r>
            <a:r>
              <a:rPr lang="ja-JP" altLang="en-US" sz="1200" b="1" dirty="0" smtClean="0">
                <a:ln w="0"/>
                <a:latin typeface="+mn-ea"/>
              </a:rPr>
              <a:t>　　　</a:t>
            </a:r>
            <a:r>
              <a:rPr lang="ja-JP" altLang="en-US" sz="1200" dirty="0" smtClean="0">
                <a:ln w="0"/>
                <a:latin typeface="+mn-ea"/>
              </a:rPr>
              <a:t> 　</a:t>
            </a:r>
            <a:r>
              <a:rPr lang="en-US" altLang="ja-JP" sz="1200" dirty="0" smtClean="0">
                <a:ln w="0"/>
                <a:latin typeface="+mn-ea"/>
              </a:rPr>
              <a:t>13:30</a:t>
            </a:r>
            <a:r>
              <a:rPr lang="ja-JP" altLang="en-US" sz="1200" dirty="0" smtClean="0">
                <a:ln w="0"/>
                <a:latin typeface="+mn-ea"/>
              </a:rPr>
              <a:t>～</a:t>
            </a:r>
            <a:r>
              <a:rPr lang="en-US" altLang="ja-JP" sz="1200" dirty="0" smtClean="0">
                <a:ln w="0"/>
                <a:latin typeface="+mn-ea"/>
              </a:rPr>
              <a:t>16:00(</a:t>
            </a:r>
            <a:r>
              <a:rPr lang="ja-JP" altLang="en-US" sz="1200" dirty="0" smtClean="0">
                <a:ln w="0"/>
                <a:latin typeface="+mn-ea"/>
              </a:rPr>
              <a:t>開場</a:t>
            </a:r>
            <a:r>
              <a:rPr lang="en-US" altLang="ja-JP" sz="1200" dirty="0" smtClean="0">
                <a:ln w="0"/>
                <a:latin typeface="+mn-ea"/>
              </a:rPr>
              <a:t>12:30)</a:t>
            </a:r>
          </a:p>
          <a:p>
            <a:pPr>
              <a:spcBef>
                <a:spcPts val="200"/>
              </a:spcBef>
            </a:pPr>
            <a:r>
              <a:rPr lang="ja-JP" altLang="en-US" sz="1200" b="1" dirty="0" smtClean="0">
                <a:ln w="0"/>
                <a:latin typeface="+mn-ea"/>
              </a:rPr>
              <a:t>会　　場：</a:t>
            </a:r>
            <a:r>
              <a:rPr lang="ja-JP" altLang="en-US" sz="1200" dirty="0" smtClean="0">
                <a:ln w="0"/>
                <a:latin typeface="+mn-ea"/>
              </a:rPr>
              <a:t>レクザムホール</a:t>
            </a:r>
            <a:r>
              <a:rPr lang="ja-JP" altLang="en-US" sz="1200" dirty="0">
                <a:ln w="0"/>
                <a:latin typeface="+mn-ea"/>
              </a:rPr>
              <a:t>　小ホール</a:t>
            </a:r>
            <a:endParaRPr lang="en-US" altLang="ja-JP" sz="1200" dirty="0">
              <a:ln w="0"/>
              <a:latin typeface="+mn-ea"/>
            </a:endParaRPr>
          </a:p>
          <a:p>
            <a:pPr>
              <a:spcBef>
                <a:spcPts val="200"/>
              </a:spcBef>
            </a:pPr>
            <a:r>
              <a:rPr lang="ja-JP" altLang="en-US" sz="1200" b="1" dirty="0" smtClean="0">
                <a:ln w="0"/>
                <a:latin typeface="+mn-ea"/>
              </a:rPr>
              <a:t>定　　員： </a:t>
            </a:r>
            <a:r>
              <a:rPr lang="en-US" altLang="ja-JP" sz="1200" dirty="0" smtClean="0">
                <a:ln w="0"/>
                <a:latin typeface="+mn-ea"/>
              </a:rPr>
              <a:t>500</a:t>
            </a:r>
            <a:r>
              <a:rPr lang="ja-JP" altLang="en-US" sz="1200" dirty="0" smtClean="0">
                <a:ln w="0"/>
                <a:latin typeface="+mn-ea"/>
              </a:rPr>
              <a:t>名（応募</a:t>
            </a:r>
            <a:r>
              <a:rPr lang="ja-JP" altLang="en-US" sz="1200" dirty="0">
                <a:ln w="0"/>
                <a:latin typeface="+mn-ea"/>
              </a:rPr>
              <a:t>多数の場合は抽選</a:t>
            </a:r>
            <a:r>
              <a:rPr lang="ja-JP" altLang="en-US" sz="1200" dirty="0" smtClean="0">
                <a:ln w="0"/>
                <a:latin typeface="+mn-ea"/>
              </a:rPr>
              <a:t>とします。）</a:t>
            </a:r>
            <a:endParaRPr lang="en-US" altLang="ja-JP" sz="1200" dirty="0">
              <a:ln w="0"/>
              <a:latin typeface="+mn-ea"/>
            </a:endParaRPr>
          </a:p>
          <a:p>
            <a:pPr>
              <a:spcBef>
                <a:spcPts val="200"/>
              </a:spcBef>
            </a:pPr>
            <a:r>
              <a:rPr lang="ja-JP" altLang="en-US" sz="1200" b="1" dirty="0">
                <a:ln w="0"/>
                <a:latin typeface="+mn-ea"/>
              </a:rPr>
              <a:t>申込</a:t>
            </a:r>
            <a:r>
              <a:rPr lang="ja-JP" altLang="en-US" sz="1200" b="1" dirty="0" smtClean="0">
                <a:ln w="0"/>
                <a:latin typeface="+mn-ea"/>
              </a:rPr>
              <a:t>期間 </a:t>
            </a:r>
            <a:r>
              <a:rPr lang="en-US" altLang="ja-JP" sz="1200" b="1" dirty="0" smtClean="0">
                <a:ln w="0"/>
                <a:latin typeface="+mn-ea"/>
              </a:rPr>
              <a:t>:</a:t>
            </a:r>
            <a:r>
              <a:rPr lang="ja-JP" altLang="en-US" sz="1200" b="1" dirty="0">
                <a:ln w="0"/>
                <a:latin typeface="+mn-ea"/>
              </a:rPr>
              <a:t> </a:t>
            </a:r>
            <a:r>
              <a:rPr lang="en-US" altLang="ja-JP" sz="1200" dirty="0" smtClean="0">
                <a:ln w="0"/>
                <a:latin typeface="+mn-ea"/>
              </a:rPr>
              <a:t>10/10(</a:t>
            </a:r>
            <a:r>
              <a:rPr lang="ja-JP" altLang="en-US" sz="1200" dirty="0" smtClean="0">
                <a:ln w="0"/>
                <a:latin typeface="+mn-ea"/>
              </a:rPr>
              <a:t>木</a:t>
            </a:r>
            <a:r>
              <a:rPr lang="en-US" altLang="ja-JP" sz="1200" dirty="0" smtClean="0">
                <a:ln w="0"/>
                <a:latin typeface="+mn-ea"/>
              </a:rPr>
              <a:t>)</a:t>
            </a:r>
            <a:r>
              <a:rPr lang="ja-JP" altLang="en-US" sz="1200" dirty="0">
                <a:ln w="0"/>
                <a:latin typeface="+mn-ea"/>
              </a:rPr>
              <a:t>～</a:t>
            </a:r>
            <a:r>
              <a:rPr lang="en-US" altLang="ja-JP" sz="1200" dirty="0" smtClean="0">
                <a:ln w="0"/>
                <a:latin typeface="+mn-ea"/>
              </a:rPr>
              <a:t>12/11(</a:t>
            </a:r>
            <a:r>
              <a:rPr lang="ja-JP" altLang="en-US" sz="1200" dirty="0" smtClean="0">
                <a:ln w="0"/>
                <a:latin typeface="+mn-ea"/>
              </a:rPr>
              <a:t>水</a:t>
            </a:r>
            <a:r>
              <a:rPr lang="en-US" altLang="ja-JP" sz="1200" dirty="0" smtClean="0">
                <a:ln w="0"/>
                <a:latin typeface="+mn-ea"/>
              </a:rPr>
              <a:t>)</a:t>
            </a:r>
            <a:endParaRPr lang="en-US" altLang="ja-JP" sz="1200" dirty="0">
              <a:ln w="0"/>
              <a:latin typeface="+mn-ea"/>
            </a:endParaRPr>
          </a:p>
          <a:p>
            <a:pPr>
              <a:spcBef>
                <a:spcPts val="200"/>
              </a:spcBef>
            </a:pPr>
            <a:r>
              <a:rPr lang="ja-JP" altLang="en-US" sz="1200" b="1" dirty="0" smtClean="0">
                <a:ln w="0"/>
                <a:latin typeface="+mn-ea"/>
              </a:rPr>
              <a:t>申込方法 </a:t>
            </a:r>
            <a:r>
              <a:rPr lang="en-US" altLang="ja-JP" sz="1200" b="1" dirty="0" smtClean="0">
                <a:ln w="0"/>
                <a:latin typeface="+mn-ea"/>
              </a:rPr>
              <a:t>: </a:t>
            </a:r>
            <a:r>
              <a:rPr lang="ja-JP" altLang="en-US" sz="1200" dirty="0" smtClean="0">
                <a:ln w="0"/>
                <a:latin typeface="+mn-ea"/>
              </a:rPr>
              <a:t>二次元</a:t>
            </a:r>
            <a:r>
              <a:rPr lang="ja-JP" altLang="en-US" sz="1200" dirty="0">
                <a:ln w="0"/>
                <a:latin typeface="+mn-ea"/>
              </a:rPr>
              <a:t>コード</a:t>
            </a:r>
            <a:r>
              <a:rPr lang="ja-JP" altLang="en-US" sz="1200" dirty="0" smtClean="0">
                <a:ln w="0"/>
                <a:latin typeface="+mn-ea"/>
              </a:rPr>
              <a:t>からお申し込み</a:t>
            </a:r>
            <a:r>
              <a:rPr lang="ja-JP" altLang="en-US" sz="1200" dirty="0">
                <a:ln w="0"/>
                <a:latin typeface="+mn-ea"/>
              </a:rPr>
              <a:t>ください。</a:t>
            </a:r>
            <a:endParaRPr lang="en-US" altLang="ja-JP" sz="1200" dirty="0">
              <a:ln w="0"/>
              <a:latin typeface="+mn-ea"/>
            </a:endParaRPr>
          </a:p>
          <a:p>
            <a:pPr>
              <a:spcBef>
                <a:spcPts val="200"/>
              </a:spcBef>
            </a:pPr>
            <a:endParaRPr lang="en-US" altLang="ja-JP" sz="1200" b="1" dirty="0" smtClean="0">
              <a:ln w="0"/>
              <a:latin typeface="+mn-ea"/>
            </a:endParaRPr>
          </a:p>
          <a:p>
            <a:pPr>
              <a:spcBef>
                <a:spcPts val="200"/>
              </a:spcBef>
            </a:pPr>
            <a:r>
              <a:rPr lang="en-US" altLang="ja-JP" sz="1200" b="1" dirty="0" smtClean="0">
                <a:ln w="0"/>
                <a:latin typeface="+mn-ea"/>
              </a:rPr>
              <a:t>【</a:t>
            </a:r>
            <a:r>
              <a:rPr lang="ja-JP" altLang="en-US" sz="1200" b="1" dirty="0" smtClean="0">
                <a:ln w="0"/>
                <a:latin typeface="+mn-ea"/>
              </a:rPr>
              <a:t>プログラム</a:t>
            </a:r>
            <a:r>
              <a:rPr lang="en-US" altLang="ja-JP" sz="1200" b="1" dirty="0" smtClean="0">
                <a:ln w="0"/>
                <a:latin typeface="+mn-ea"/>
              </a:rPr>
              <a:t>】</a:t>
            </a:r>
          </a:p>
          <a:p>
            <a:pPr>
              <a:spcBef>
                <a:spcPts val="200"/>
              </a:spcBef>
            </a:pPr>
            <a:r>
              <a:rPr lang="ja-JP" altLang="en-US" sz="1200" dirty="0" smtClean="0">
                <a:ln w="0"/>
                <a:latin typeface="+mn-ea"/>
              </a:rPr>
              <a:t>第</a:t>
            </a:r>
            <a:r>
              <a:rPr lang="en-US" altLang="ja-JP" sz="1200" dirty="0" smtClean="0">
                <a:ln w="0"/>
                <a:latin typeface="+mn-ea"/>
              </a:rPr>
              <a:t>1</a:t>
            </a:r>
            <a:r>
              <a:rPr lang="ja-JP" altLang="en-US" sz="1200" dirty="0" smtClean="0">
                <a:ln w="0"/>
                <a:latin typeface="+mn-ea"/>
              </a:rPr>
              <a:t>部   こども図書館船　ほんのもり号</a:t>
            </a:r>
            <a:endParaRPr lang="en-US" altLang="ja-JP" sz="1200" dirty="0" smtClean="0">
              <a:ln w="0"/>
              <a:latin typeface="+mn-ea"/>
            </a:endParaRPr>
          </a:p>
          <a:p>
            <a:pPr>
              <a:spcBef>
                <a:spcPts val="200"/>
              </a:spcBef>
            </a:pPr>
            <a:r>
              <a:rPr lang="ja-JP" altLang="en-US" sz="1200" dirty="0">
                <a:ln w="0"/>
                <a:latin typeface="+mn-ea"/>
              </a:rPr>
              <a:t> </a:t>
            </a:r>
            <a:r>
              <a:rPr lang="ja-JP" altLang="en-US" sz="1200" dirty="0" smtClean="0">
                <a:ln w="0"/>
                <a:latin typeface="+mn-ea"/>
              </a:rPr>
              <a:t>           企画発表</a:t>
            </a:r>
            <a:endParaRPr lang="en-US" altLang="ja-JP" sz="1200" dirty="0">
              <a:ln w="0"/>
              <a:latin typeface="+mn-ea"/>
            </a:endParaRPr>
          </a:p>
          <a:p>
            <a:pPr>
              <a:spcBef>
                <a:spcPts val="200"/>
              </a:spcBef>
            </a:pPr>
            <a:r>
              <a:rPr lang="ja-JP" altLang="en-US" sz="1200" dirty="0">
                <a:ln w="0"/>
                <a:latin typeface="+mn-ea"/>
              </a:rPr>
              <a:t>第</a:t>
            </a:r>
            <a:r>
              <a:rPr lang="en-US" altLang="ja-JP" sz="1200" dirty="0">
                <a:ln w="0"/>
                <a:latin typeface="+mn-ea"/>
              </a:rPr>
              <a:t>2</a:t>
            </a:r>
            <a:r>
              <a:rPr lang="ja-JP" altLang="en-US" sz="1200" dirty="0" smtClean="0">
                <a:ln w="0"/>
                <a:latin typeface="+mn-ea"/>
              </a:rPr>
              <a:t>部   基調講演「瀬戸内から世界へ」</a:t>
            </a:r>
            <a:endParaRPr lang="en-US" altLang="ja-JP" sz="1200" dirty="0">
              <a:ln w="0"/>
              <a:latin typeface="+mn-ea"/>
            </a:endParaRPr>
          </a:p>
          <a:p>
            <a:pPr>
              <a:spcBef>
                <a:spcPts val="200"/>
              </a:spcBef>
            </a:pPr>
            <a:r>
              <a:rPr lang="ja-JP" altLang="en-US" sz="1200" dirty="0">
                <a:ln w="0"/>
                <a:latin typeface="+mn-ea"/>
              </a:rPr>
              <a:t>第</a:t>
            </a:r>
            <a:r>
              <a:rPr lang="en-US" altLang="ja-JP" sz="1200" dirty="0">
                <a:ln w="0"/>
                <a:latin typeface="+mn-ea"/>
              </a:rPr>
              <a:t>3</a:t>
            </a:r>
            <a:r>
              <a:rPr lang="ja-JP" altLang="en-US" sz="1200" dirty="0" smtClean="0">
                <a:ln w="0"/>
                <a:latin typeface="+mn-ea"/>
              </a:rPr>
              <a:t>部   パネルディスカッション</a:t>
            </a:r>
            <a:endParaRPr lang="en-US" altLang="ja-JP" sz="1200" dirty="0" smtClean="0">
              <a:ln w="0"/>
              <a:latin typeface="+mn-ea"/>
            </a:endParaRPr>
          </a:p>
          <a:p>
            <a:pPr>
              <a:spcBef>
                <a:spcPts val="200"/>
              </a:spcBef>
            </a:pPr>
            <a:r>
              <a:rPr lang="ja-JP" altLang="en-US" sz="1200" dirty="0">
                <a:ln w="0"/>
                <a:latin typeface="+mn-ea"/>
              </a:rPr>
              <a:t>　</a:t>
            </a:r>
            <a:r>
              <a:rPr lang="ja-JP" altLang="en-US" sz="1200" dirty="0" smtClean="0">
                <a:ln w="0"/>
                <a:latin typeface="+mn-ea"/>
              </a:rPr>
              <a:t>　　 「瀬戸内とほんのもり号」</a:t>
            </a:r>
            <a:endParaRPr lang="en-US" altLang="ja-JP" sz="1200" dirty="0" smtClean="0">
              <a:ln w="0"/>
              <a:latin typeface="+mn-ea"/>
            </a:endParaRPr>
          </a:p>
          <a:p>
            <a:pPr>
              <a:spcBef>
                <a:spcPts val="200"/>
              </a:spcBef>
            </a:pPr>
            <a:r>
              <a:rPr lang="ja-JP" altLang="en-US" sz="1100" dirty="0">
                <a:ln w="0"/>
                <a:latin typeface="+mn-ea"/>
              </a:rPr>
              <a:t>　</a:t>
            </a:r>
            <a:r>
              <a:rPr lang="ja-JP" altLang="en-US" sz="1100" dirty="0" smtClean="0">
                <a:ln w="0"/>
                <a:latin typeface="+mn-ea"/>
              </a:rPr>
              <a:t>　　 </a:t>
            </a:r>
            <a:r>
              <a:rPr lang="ja-JP" altLang="en-US" sz="800" dirty="0" smtClean="0">
                <a:ln w="0"/>
                <a:latin typeface="+mn-ea"/>
              </a:rPr>
              <a:t>パネリスト：池田豊人香川県知事 ほか、本や島に携わる方々</a:t>
            </a:r>
            <a:r>
              <a:rPr lang="ja-JP" altLang="en-US" sz="800" dirty="0">
                <a:ln w="0"/>
                <a:latin typeface="+mn-ea"/>
              </a:rPr>
              <a:t>　</a:t>
            </a:r>
            <a:r>
              <a:rPr lang="ja-JP" altLang="en-US" sz="800" dirty="0" smtClean="0">
                <a:ln w="0"/>
                <a:latin typeface="+mn-ea"/>
              </a:rPr>
              <a:t>　　　</a:t>
            </a:r>
            <a:endParaRPr lang="en-US" altLang="ja-JP" sz="1100" dirty="0">
              <a:ln w="0"/>
              <a:latin typeface="+mn-ea"/>
            </a:endParaRPr>
          </a:p>
          <a:p>
            <a:pPr>
              <a:spcBef>
                <a:spcPts val="200"/>
              </a:spcBef>
            </a:pPr>
            <a:r>
              <a:rPr lang="ja-JP" altLang="en-US" sz="800" dirty="0" smtClean="0">
                <a:ln w="0"/>
                <a:latin typeface="+mn-ea"/>
              </a:rPr>
              <a:t>　　　　</a:t>
            </a:r>
            <a:r>
              <a:rPr lang="ja-JP" altLang="en-US" sz="1100" dirty="0" smtClean="0">
                <a:ln w="0"/>
                <a:latin typeface="+mn-ea"/>
              </a:rPr>
              <a:t>　</a:t>
            </a:r>
            <a:r>
              <a:rPr lang="en-US" altLang="ja-JP" sz="1100" dirty="0" smtClean="0">
                <a:ln w="0"/>
                <a:latin typeface="+mn-ea"/>
              </a:rPr>
              <a:t>※</a:t>
            </a:r>
            <a:r>
              <a:rPr lang="ja-JP" altLang="en-US" sz="1100" dirty="0" smtClean="0">
                <a:ln w="0"/>
                <a:latin typeface="+mn-ea"/>
              </a:rPr>
              <a:t>安藤氏のサイン会も</a:t>
            </a:r>
            <a:r>
              <a:rPr lang="ja-JP" altLang="en-US" sz="1100" dirty="0">
                <a:ln w="0"/>
                <a:latin typeface="+mn-ea"/>
              </a:rPr>
              <a:t>実施</a:t>
            </a:r>
            <a:r>
              <a:rPr lang="ja-JP" altLang="en-US" sz="1100" dirty="0" smtClean="0">
                <a:ln w="0"/>
                <a:latin typeface="+mn-ea"/>
              </a:rPr>
              <a:t>します。</a:t>
            </a:r>
            <a:endParaRPr lang="en-US" altLang="ja-JP" sz="1100" dirty="0" smtClean="0">
              <a:ln w="0"/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646" y="7433168"/>
            <a:ext cx="3553509" cy="2280611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4276237" y="9735915"/>
            <a:ext cx="1245634" cy="220884"/>
          </a:xfrm>
          <a:prstGeom prst="rect">
            <a:avLst/>
          </a:prstGeom>
          <a:noFill/>
          <a:ln>
            <a:noFill/>
          </a:ln>
        </p:spPr>
        <p:txBody>
          <a:bodyPr wrap="square" lIns="81589" tIns="40794" rIns="81589" bIns="40794">
            <a:spAutoFit/>
          </a:bodyPr>
          <a:lstStyle/>
          <a:p>
            <a:r>
              <a:rPr lang="en-US" altLang="ja-JP" sz="900" b="1" spc="-15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900" b="1" spc="-15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ＳＮＳ</a:t>
            </a:r>
            <a:r>
              <a:rPr lang="en-US" altLang="ja-JP" sz="900" b="1" spc="-15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900" b="1" spc="-15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 チ ェ </a:t>
            </a:r>
            <a:r>
              <a:rPr lang="ja-JP" altLang="en-US" sz="900" b="1" spc="-150" dirty="0" err="1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ッ</a:t>
            </a:r>
            <a:r>
              <a:rPr lang="ja-JP" altLang="en-US" sz="900" b="1" spc="-15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ク 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646" y="9941690"/>
            <a:ext cx="664839" cy="66483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798" y="9931274"/>
            <a:ext cx="675916" cy="675916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4145156" y="10619784"/>
            <a:ext cx="609443" cy="190107"/>
          </a:xfrm>
          <a:prstGeom prst="rect">
            <a:avLst/>
          </a:prstGeom>
          <a:noFill/>
          <a:ln>
            <a:noFill/>
          </a:ln>
        </p:spPr>
        <p:txBody>
          <a:bodyPr wrap="square" lIns="81589" tIns="40794" rIns="81589" bIns="40794">
            <a:spAutoFit/>
          </a:bodyPr>
          <a:lstStyle/>
          <a:p>
            <a:r>
              <a:rPr lang="en-US" altLang="ja-JP" sz="7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Instagram</a:t>
            </a:r>
            <a:endParaRPr lang="ja-JP" altLang="en-US" sz="7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762410" y="10620144"/>
            <a:ext cx="697995" cy="287569"/>
          </a:xfrm>
          <a:prstGeom prst="rect">
            <a:avLst/>
          </a:prstGeom>
          <a:noFill/>
          <a:ln>
            <a:noFill/>
          </a:ln>
        </p:spPr>
        <p:txBody>
          <a:bodyPr wrap="square" lIns="81589" tIns="40794" rIns="81589" bIns="40794">
            <a:spAutoFit/>
          </a:bodyPr>
          <a:lstStyle/>
          <a:p>
            <a:pPr>
              <a:lnSpc>
                <a:spcPts val="800"/>
              </a:lnSpc>
            </a:pPr>
            <a:r>
              <a:rPr lang="ja-JP" altLang="en-US" sz="700" dirty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ほんの</a:t>
            </a:r>
            <a:r>
              <a:rPr lang="ja-JP" altLang="en-US" sz="700" dirty="0" smtClean="0">
                <a:ln w="0"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もり号ホームページ</a:t>
            </a:r>
            <a:endParaRPr lang="ja-JP" altLang="en-US" sz="700" dirty="0">
              <a:ln w="0"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13076" y="4247482"/>
            <a:ext cx="5882934" cy="1251936"/>
          </a:xfrm>
          <a:prstGeom prst="rect">
            <a:avLst/>
          </a:prstGeom>
          <a:noFill/>
        </p:spPr>
        <p:txBody>
          <a:bodyPr wrap="square" lIns="81589" tIns="40794" rIns="81589" bIns="40794">
            <a:spAutoFit/>
          </a:bodyPr>
          <a:lstStyle/>
          <a:p>
            <a:r>
              <a:rPr lang="ja-JP" altLang="en-US" sz="3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基調講演</a:t>
            </a:r>
            <a:r>
              <a:rPr lang="ja-JP" altLang="en-US" sz="3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安藤忠雄氏</a:t>
            </a:r>
            <a:endParaRPr lang="en-US" altLang="ja-JP" sz="3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b="1" dirty="0" smtClean="0">
                <a:ln w="0"/>
                <a:solidFill>
                  <a:schemeClr val="bg1"/>
                </a:solidFill>
                <a:effectLst>
                  <a:outerShdw blurRad="12700" dist="50800" dir="5400000" algn="ctr" rotWithShape="0">
                    <a:schemeClr val="accent2">
                      <a:lumMod val="50000"/>
                      <a:alpha val="43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「瀬戸内から世界</a:t>
            </a:r>
            <a:r>
              <a:rPr lang="ja-JP" altLang="en-US" sz="4000" b="1" dirty="0">
                <a:ln w="0"/>
                <a:solidFill>
                  <a:schemeClr val="bg1"/>
                </a:solidFill>
                <a:effectLst>
                  <a:outerShdw blurRad="12700" dist="50800" dir="5400000" algn="ctr" rotWithShape="0">
                    <a:schemeClr val="accent2">
                      <a:lumMod val="50000"/>
                      <a:alpha val="43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へ</a:t>
            </a:r>
            <a:r>
              <a:rPr lang="ja-JP" altLang="en-US" sz="4000" b="1" dirty="0" smtClean="0">
                <a:ln w="0"/>
                <a:solidFill>
                  <a:schemeClr val="bg1"/>
                </a:solidFill>
                <a:effectLst>
                  <a:outerShdw blurRad="12700" dist="50800" dir="5400000" algn="ctr" rotWithShape="0">
                    <a:schemeClr val="accent2">
                      <a:lumMod val="50000"/>
                      <a:alpha val="43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</a:t>
            </a:r>
            <a:endParaRPr lang="ja-JP" altLang="en-US" sz="4000" b="1" dirty="0">
              <a:ln w="0"/>
              <a:solidFill>
                <a:schemeClr val="bg1"/>
              </a:solidFill>
              <a:effectLst>
                <a:outerShdw blurRad="12700" dist="50800" dir="5400000" algn="ctr" rotWithShape="0">
                  <a:schemeClr val="accent2">
                    <a:lumMod val="50000"/>
                    <a:alpha val="43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/>
          <a:srcRect l="11747" t="-402" r="-11747" b="402"/>
          <a:stretch/>
        </p:blipFill>
        <p:spPr>
          <a:xfrm>
            <a:off x="5073453" y="4197805"/>
            <a:ext cx="3700580" cy="31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7530" y="-101907"/>
            <a:ext cx="8226372" cy="455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正方形/長方形 27"/>
          <p:cNvSpPr/>
          <p:nvPr/>
        </p:nvSpPr>
        <p:spPr>
          <a:xfrm>
            <a:off x="5543027" y="9825141"/>
            <a:ext cx="2128128" cy="9390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81589" tIns="40794" rIns="81589" bIns="40794">
            <a:spAutoFit/>
          </a:bodyPr>
          <a:lstStyle/>
          <a:p>
            <a:pPr>
              <a:spcBef>
                <a:spcPts val="200"/>
              </a:spcBef>
            </a:pPr>
            <a:r>
              <a:rPr lang="ja-JP" altLang="en-US" sz="1000" b="1" dirty="0" smtClean="0">
                <a:ln w="0"/>
                <a:latin typeface="+mn-ea"/>
              </a:rPr>
              <a:t>問い合わせ</a:t>
            </a:r>
            <a:endParaRPr lang="en-US" altLang="ja-JP" sz="1000" b="1" dirty="0">
              <a:ln w="0"/>
              <a:latin typeface="+mn-ea"/>
            </a:endParaRPr>
          </a:p>
          <a:p>
            <a:pPr>
              <a:spcBef>
                <a:spcPts val="200"/>
              </a:spcBef>
            </a:pPr>
            <a:r>
              <a:rPr lang="ja-JP" altLang="en-US" sz="1000" dirty="0" smtClean="0">
                <a:ln w="0"/>
                <a:latin typeface="+mn-ea"/>
              </a:rPr>
              <a:t>こども</a:t>
            </a:r>
            <a:r>
              <a:rPr lang="ja-JP" altLang="en-US" sz="1000" smtClean="0">
                <a:ln w="0"/>
                <a:latin typeface="+mn-ea"/>
              </a:rPr>
              <a:t>図書館船事業実行</a:t>
            </a:r>
            <a:r>
              <a:rPr lang="ja-JP" altLang="en-US" sz="1000" dirty="0" smtClean="0">
                <a:ln w="0"/>
                <a:latin typeface="+mn-ea"/>
              </a:rPr>
              <a:t>委員会</a:t>
            </a:r>
            <a:endParaRPr lang="en-US" altLang="ja-JP" sz="1000" dirty="0" smtClean="0">
              <a:ln w="0"/>
              <a:latin typeface="+mn-ea"/>
            </a:endParaRPr>
          </a:p>
          <a:p>
            <a:pPr>
              <a:spcBef>
                <a:spcPts val="200"/>
              </a:spcBef>
            </a:pPr>
            <a:r>
              <a:rPr lang="ja-JP" altLang="en-US" sz="900" dirty="0" smtClean="0">
                <a:ln w="0"/>
                <a:latin typeface="+mn-ea"/>
              </a:rPr>
              <a:t>（香川県政策部地域活力推進課内</a:t>
            </a:r>
            <a:r>
              <a:rPr lang="en-US" altLang="ja-JP" sz="900" dirty="0" smtClean="0">
                <a:ln w="0"/>
                <a:latin typeface="+mn-ea"/>
              </a:rPr>
              <a:t>)</a:t>
            </a:r>
          </a:p>
          <a:p>
            <a:pPr>
              <a:spcBef>
                <a:spcPts val="200"/>
              </a:spcBef>
            </a:pPr>
            <a:r>
              <a:rPr lang="en-US" altLang="ja-JP" sz="1000" dirty="0" smtClean="0">
                <a:ln w="0"/>
                <a:latin typeface="+mn-ea"/>
              </a:rPr>
              <a:t>TEL</a:t>
            </a:r>
            <a:r>
              <a:rPr lang="ja-JP" altLang="en-US" sz="1000" dirty="0" smtClean="0">
                <a:ln w="0"/>
                <a:latin typeface="+mn-ea"/>
              </a:rPr>
              <a:t>：</a:t>
            </a:r>
            <a:r>
              <a:rPr lang="en-US" altLang="ja-JP" sz="1000" dirty="0" smtClean="0">
                <a:ln w="0"/>
                <a:latin typeface="+mn-ea"/>
              </a:rPr>
              <a:t>087-832-3476</a:t>
            </a:r>
          </a:p>
          <a:p>
            <a:pPr>
              <a:spcBef>
                <a:spcPts val="200"/>
              </a:spcBef>
            </a:pPr>
            <a:r>
              <a:rPr lang="en-US" altLang="ja-JP" sz="1000" dirty="0" smtClean="0">
                <a:ln w="0"/>
                <a:latin typeface="+mn-ea"/>
              </a:rPr>
              <a:t>mail</a:t>
            </a:r>
            <a:r>
              <a:rPr lang="ja-JP" altLang="en-US" sz="1000" dirty="0" smtClean="0">
                <a:ln w="0"/>
                <a:latin typeface="+mn-ea"/>
              </a:rPr>
              <a:t>：</a:t>
            </a:r>
            <a:r>
              <a:rPr lang="en-US" altLang="ja-JP" sz="1000" dirty="0" smtClean="0">
                <a:ln w="0"/>
                <a:latin typeface="+mn-ea"/>
              </a:rPr>
              <a:t>honnomori.gou@gmail.com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1264" y="7272454"/>
            <a:ext cx="840262" cy="210066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1420866" y="1984732"/>
            <a:ext cx="5855075" cy="100571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txBody>
          <a:bodyPr wrap="square" lIns="81589" tIns="40794" rIns="81589" bIns="40794">
            <a:spAutoFit/>
          </a:bodyPr>
          <a:lstStyle/>
          <a:p>
            <a:r>
              <a:rPr lang="ja-JP" altLang="en-US" sz="6000" b="1" dirty="0" smtClean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S UI Gothic" panose="020B0600070205080204" pitchFamily="50" charset="-128"/>
                <a:ea typeface="MS UI Gothic" panose="020B0600070205080204" pitchFamily="50" charset="-128"/>
              </a:rPr>
              <a:t>プロジェクト発表会</a:t>
            </a:r>
            <a:endParaRPr lang="en-US" altLang="ja-JP" sz="6000" b="1" dirty="0" smtClean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965319" y="3201632"/>
            <a:ext cx="3858162" cy="82104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txBody>
          <a:bodyPr wrap="square" lIns="81589" tIns="40794" rIns="81589" bIns="40794">
            <a:spAutoFit/>
          </a:bodyPr>
          <a:lstStyle/>
          <a:p>
            <a:r>
              <a:rPr lang="en-US" altLang="ja-JP" sz="3200" b="1" spc="-100" dirty="0" smtClean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HGP創英角ﾎﾟｯﾌﾟ体" panose="040B0A00000000000000" pitchFamily="50" charset="-128"/>
                <a:cs typeface="Arial" panose="020B0604020202020204" pitchFamily="34" charset="0"/>
              </a:rPr>
              <a:t>2024.</a:t>
            </a:r>
            <a:r>
              <a:rPr lang="en-US" altLang="ja-JP" sz="4800" b="1" spc="-100" dirty="0" smtClean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HGP創英角ﾎﾟｯﾌﾟ体" panose="040B0A00000000000000" pitchFamily="50" charset="-128"/>
                <a:cs typeface="Arial" panose="020B0604020202020204" pitchFamily="34" charset="0"/>
              </a:rPr>
              <a:t>12.18 </a:t>
            </a:r>
            <a:r>
              <a:rPr lang="en-US" altLang="ja-JP" sz="3200" b="1" spc="-100" dirty="0" smtClean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HGP創英角ﾎﾟｯﾌﾟ体" panose="040B0A00000000000000" pitchFamily="50" charset="-128"/>
                <a:cs typeface="Arial" panose="020B0604020202020204" pitchFamily="34" charset="0"/>
              </a:rPr>
              <a:t>Wed.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543544" y="417443"/>
            <a:ext cx="3909186" cy="1375046"/>
          </a:xfrm>
          <a:prstGeom prst="rect">
            <a:avLst/>
          </a:prstGeom>
          <a:noFill/>
          <a:effectLst/>
        </p:spPr>
        <p:txBody>
          <a:bodyPr wrap="square" lIns="81589" tIns="40794" rIns="81589" bIns="40794">
            <a:spAutoFit/>
          </a:bodyPr>
          <a:lstStyle/>
          <a:p>
            <a:pPr algn="ctr"/>
            <a:r>
              <a:rPr lang="ja-JP" altLang="en-US" sz="36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こども図書館船</a:t>
            </a:r>
            <a:endParaRPr lang="en-US" altLang="ja-JP" sz="3600" b="1" dirty="0" smtClean="0">
              <a:ln w="0"/>
              <a:solidFill>
                <a:schemeClr val="accent1">
                  <a:lumMod val="50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/>
            <a:r>
              <a:rPr lang="ja-JP" altLang="en-US" sz="4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ほんのもり号</a:t>
            </a:r>
            <a:endParaRPr lang="en-US" altLang="ja-JP" sz="4800" b="1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692" y="8940256"/>
            <a:ext cx="588008" cy="5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4F0637E0-7C91-44F8-A2AF-D1306C2321F8}" vid="{4A3437A6-10FA-474F-A47D-BACCC7FF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1221</TotalTime>
  <Words>201</Words>
  <Application>Microsoft Office PowerPoint</Application>
  <PresentationFormat>ユーザー設定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MS UI Gothic</vt:lpstr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SG12760のC20-4004</dc:creator>
  <cp:lastModifiedBy>SG12760のC20-4004</cp:lastModifiedBy>
  <cp:revision>109</cp:revision>
  <cp:lastPrinted>2024-10-10T00:14:06Z</cp:lastPrinted>
  <dcterms:created xsi:type="dcterms:W3CDTF">2024-09-12T11:12:58Z</dcterms:created>
  <dcterms:modified xsi:type="dcterms:W3CDTF">2024-10-10T00:17:20Z</dcterms:modified>
</cp:coreProperties>
</file>