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30" y="10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Relationship Id="rId8" Type="http://schemas.microsoft.com/office/2015/10/relationships/revisionInfo" Target="revisionInfo.xml" /><Relationship Id="rId3" Type="http://schemas.openxmlformats.org/officeDocument/2006/relationships/slide" Target="slides/slide2.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pic>
        <p:nvPicPr>
          <p:cNvPr id="5" name="図 4" descr="グラフィカル ユーザー インターフェイス&#10;&#10;自動的に生成された説明">
            <a:extLst>
              <a:ext uri="{FF2B5EF4-FFF2-40B4-BE49-F238E27FC236}">
                <a16:creationId xmlns:a16="http://schemas.microsoft.com/office/drawing/2014/main" id="{E6229F2B-D44D-A52A-D8C9-B80182F8D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 y="1077130"/>
            <a:ext cx="9055947" cy="5092192"/>
          </a:xfrm>
          <a:prstGeom prst="rect">
            <a:avLst/>
          </a:prstGeom>
          <a:ln>
            <a:solidFill>
              <a:schemeClr val="tx1"/>
            </a:solidFill>
          </a:ln>
        </p:spPr>
      </p:pic>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399</Words>
  <Application>Microsoft Office PowerPoint</Application>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BIZ UDP明朝 Medium</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2024-07-05T03:01:04Z</dcterms:created>
  <dcterms:modified xsi:type="dcterms:W3CDTF">2024-07-05T03:01:14Z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