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8" r:id="rId2"/>
    <p:sldId id="353" r:id="rId3"/>
    <p:sldId id="359" r:id="rId4"/>
    <p:sldId id="360" r:id="rId5"/>
  </p:sldIdLst>
  <p:sldSz cx="9144000" cy="6858000" type="screen4x3"/>
  <p:notesSz cx="7102475" cy="10231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7"/>
    <a:srgbClr val="C1E4FF"/>
    <a:srgbClr val="0088EE"/>
    <a:srgbClr val="E5F2F3"/>
    <a:srgbClr val="292929"/>
    <a:srgbClr val="1C1C1C"/>
    <a:srgbClr val="FF0000"/>
    <a:srgbClr val="CC00CC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87600" autoAdjust="0"/>
  </p:normalViewPr>
  <p:slideViewPr>
    <p:cSldViewPr>
      <p:cViewPr varScale="1">
        <p:scale>
          <a:sx n="90" d="100"/>
          <a:sy n="90" d="100"/>
        </p:scale>
        <p:origin x="5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9539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8" y="1"/>
            <a:ext cx="3077951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18835"/>
            <a:ext cx="3079539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18835"/>
            <a:ext cx="3077951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1D4FABF-99E6-4DAD-8590-F8C6CB5F21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64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9539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7951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44" y="4859417"/>
            <a:ext cx="5685791" cy="46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18835"/>
            <a:ext cx="3079539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18835"/>
            <a:ext cx="3077951" cy="5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7" tIns="47309" rIns="94617" bIns="473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8F3649-899B-4135-99BC-D8BC86D02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42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dirty="0" smtClean="0">
                <a:latin typeface="Arial" panose="020B0604020202020204" pitchFamily="34" charset="0"/>
              </a:rPr>
              <a:t>身体拘束廃止未実施減算について説明します。</a:t>
            </a:r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805131" indent="-308137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240831" indent="-24684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739481" indent="-24684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236476" indent="-246841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713590" indent="-2468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3190706" indent="-2468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667820" indent="-2468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4144935" indent="-24684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fld id="{F086475B-57CB-4E62-B4C4-FF42C139684A}" type="slidenum">
              <a:rPr lang="en-US" altLang="ja-JP" smtClean="0">
                <a:ea typeface="ＭＳ Ｐゴシック" panose="020B0600070205080204" pitchFamily="50" charset="-128"/>
              </a:rPr>
              <a:pPr/>
              <a:t>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03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令和６年度報酬改定により、短期入所生活介護、短期入所療養介護、特定施設入居者生活介護（短期利用型）、地域密着型特定施設入居者生活介護（短期利用型）の短期入所系サービスについて、身体拘束廃止に係る取組が義務付けられたところです。</a:t>
            </a:r>
            <a:endParaRPr lang="en-US" altLang="ja-JP" dirty="0" smtClean="0"/>
          </a:p>
          <a:p>
            <a:r>
              <a:rPr lang="ja-JP" altLang="en-US" dirty="0" smtClean="0"/>
              <a:t>この基準を満たさない場合の減算については、経過措置が設けられておりましたが、令和７年３月３１日をもって、当該経過措置は終了します。このため、各事業所において、基準を満たしているかどうか、今一度、御確認してください。基準を満たし、減算対象でない場合「基準型」である旨の届出を指定権者に届け出てください。なお、身体拘束に係る基準の概要について、次ページ以降の厚生労働省資料をご参照ください。</a:t>
            </a:r>
            <a:endParaRPr lang="en-US" altLang="ja-JP" dirty="0" smtClean="0"/>
          </a:p>
          <a:p>
            <a:r>
              <a:rPr lang="ja-JP" altLang="en-US" dirty="0" smtClean="0"/>
              <a:t>また、ホームページに掲載しております、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10</a:t>
            </a:r>
            <a:r>
              <a:rPr lang="ja-JP" altLang="en-US" dirty="0" smtClean="0"/>
              <a:t>日付け県事務連絡も併せてご確認ください。</a:t>
            </a:r>
            <a:endParaRPr lang="en-US" altLang="ja-JP" dirty="0" smtClean="0"/>
          </a:p>
          <a:p>
            <a:r>
              <a:rPr lang="ja-JP" altLang="en-US" dirty="0" smtClean="0"/>
              <a:t>高松市内の事業所においては、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11</a:t>
            </a:r>
            <a:r>
              <a:rPr lang="ja-JP" altLang="en-US" dirty="0" smtClean="0"/>
              <a:t>日付け高松市介護保険課長発出事務連絡をご確認ください。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F3649-899B-4135-99BC-D8BC86D025D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703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F3649-899B-4135-99BC-D8BC86D025DE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F3649-899B-4135-99BC-D8BC86D025D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78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36CB6-2681-42C2-AAF6-5141A66817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198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8D84-49F1-47AC-929D-F7EDCFA011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120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555B-6F80-4E0C-89F9-F06F8BC6C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016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D1E2-84E1-4497-A53C-D058237DDF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454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789D-4630-4160-B871-6C1D2ED7D3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490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EF2F-A2E0-4161-AC89-75D7F585BD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115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ABE4-410C-4930-A01A-F62F31DFE7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7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F1598-6F4F-40F8-8508-3D4C8730E4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719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77AE-7F5B-4174-87AC-181F5EFB13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22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599D-76DB-4136-83A6-37CCA3701B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60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00EA-2BCB-4856-BAAB-8FEFFA2EA2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455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E741-AEAF-45FF-B144-E5B1F668E8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347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279B-C203-4723-AAB2-790B34CC92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06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52E4-80BF-4E1C-8B01-F37FC790AC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559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AFC3EB-674E-4F1C-9427-0651018E77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83063"/>
            <a:ext cx="6400800" cy="1487487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香川県健康福祉部長寿社会対策課</a:t>
            </a:r>
          </a:p>
          <a:p>
            <a:pPr eaLnBrk="1" hangingPunct="1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施設サービスグループ</a:t>
            </a:r>
          </a:p>
          <a:p>
            <a:pPr eaLnBrk="1" hangingPunct="1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令和７年３月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524750" y="260350"/>
            <a:ext cx="86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資料５</a:t>
            </a: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9750" y="1557338"/>
            <a:ext cx="8064500" cy="2087562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介護給付費算定に係る体制届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（身体拘束廃止未実施減算）</a:t>
            </a: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850" y="6021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374770"/>
            <a:ext cx="8229600" cy="5150574"/>
          </a:xfrm>
        </p:spPr>
        <p:txBody>
          <a:bodyPr/>
          <a:lstStyle/>
          <a:p>
            <a:pPr marL="0" lvl="0" indent="0">
              <a:buNone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度</a:t>
            </a:r>
            <a:r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報酬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改定により、短期入所系サービスについても身体拘束に係る基準が設けられ、基準を満たさない場合、令和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日から減算となります。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None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次のサービス事業所については、基準をみたしていても、</a:t>
            </a:r>
            <a:r>
              <a:rPr lang="ja-JP" altLang="en-US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届出がない場合、減算型となります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ので、ご注意ください。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188640"/>
            <a:ext cx="8229600" cy="470056"/>
          </a:xfrm>
          <a:prstGeom prst="rect">
            <a:avLst/>
          </a:prstGeom>
          <a:solidFill>
            <a:srgbClr val="0088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2400" kern="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身体拘束廃止未実施減算に関する届出</a:t>
            </a:r>
            <a:endParaRPr lang="ja-JP" altLang="en-US" sz="24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043608" y="764705"/>
            <a:ext cx="6840760" cy="504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届出がないと減算になります！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5613" y="2663620"/>
            <a:ext cx="8208912" cy="169892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（対象サービス）</a:t>
            </a:r>
          </a:p>
          <a:p>
            <a:pPr lvl="0">
              <a:spcBef>
                <a:spcPct val="20000"/>
              </a:spcBef>
            </a:pPr>
            <a:r>
              <a:rPr lang="ja-JP" altLang="en-US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・（介護予防）短期入所生活介護</a:t>
            </a:r>
            <a:endParaRPr lang="en-US" altLang="ja-JP" kern="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・短期入所療養介護</a:t>
            </a:r>
            <a:endParaRPr lang="en-US" altLang="ja-JP" kern="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・（介護予防）特定施設入居者生活介護</a:t>
            </a:r>
            <a:r>
              <a:rPr lang="en-US" altLang="ja-JP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u="sng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短期利用型</a:t>
            </a:r>
            <a:r>
              <a:rPr lang="en-US" altLang="ja-JP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lvl="0">
              <a:spcBef>
                <a:spcPct val="20000"/>
              </a:spcBef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・地域密着型特定施設入居者生活介護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短期利用型</a:t>
            </a: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613" y="4428186"/>
            <a:ext cx="8208912" cy="1772793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（必要書類）</a:t>
            </a:r>
          </a:p>
          <a:p>
            <a:pPr lvl="0">
              <a:spcBef>
                <a:spcPct val="20000"/>
              </a:spcBef>
            </a:pPr>
            <a:r>
              <a:rPr lang="ja-JP" altLang="en-US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介護給付費算定に係る体制等に関する届出書</a:t>
            </a:r>
          </a:p>
          <a:p>
            <a:pPr lvl="0">
              <a:spcBef>
                <a:spcPct val="20000"/>
              </a:spcBef>
            </a:pPr>
            <a:r>
              <a:rPr lang="ja-JP" altLang="en-US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介護給付費算定に係る体制等状況</a:t>
            </a:r>
            <a:r>
              <a:rPr lang="ja-JP" altLang="en-US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一覧表</a:t>
            </a:r>
            <a:endParaRPr lang="en-US" altLang="ja-JP" kern="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/>
              <a:t>（留意点）</a:t>
            </a:r>
            <a:endParaRPr lang="en-US" altLang="ja-JP" sz="1600" dirty="0"/>
          </a:p>
          <a:p>
            <a:r>
              <a:rPr lang="ja-JP" altLang="en-US" sz="1600" dirty="0" smtClean="0"/>
              <a:t>✔基準</a:t>
            </a:r>
            <a:r>
              <a:rPr lang="ja-JP" altLang="en-US" sz="1600" dirty="0"/>
              <a:t>を満たしている場合、身体拘束廃止の取組の有無の項目「基準型」</a:t>
            </a:r>
            <a:r>
              <a:rPr lang="ja-JP" altLang="en-US" sz="1600" dirty="0" smtClean="0"/>
              <a:t>にチェック</a:t>
            </a:r>
            <a:endParaRPr lang="en-US" altLang="ja-JP" sz="1600" dirty="0"/>
          </a:p>
          <a:p>
            <a:r>
              <a:rPr lang="ja-JP" altLang="en-US" sz="1600" dirty="0" smtClean="0"/>
              <a:t>✔介護</a:t>
            </a:r>
            <a:r>
              <a:rPr lang="ja-JP" altLang="en-US" sz="1600" dirty="0"/>
              <a:t>予防分の一覧表も忘れず</a:t>
            </a:r>
            <a:r>
              <a:rPr lang="ja-JP" altLang="en-US" sz="1600" dirty="0" smtClean="0"/>
              <a:t>に</a:t>
            </a:r>
            <a:endParaRPr lang="en-US" altLang="ja-JP" sz="16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455613" y="6273316"/>
            <a:ext cx="7860803" cy="504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届出〆切：</a:t>
            </a:r>
            <a:r>
              <a:rPr lang="ja-JP" altLang="en-US" sz="2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令和７年４月１日（火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4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317" y="62249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" y="0"/>
            <a:ext cx="9044471" cy="627517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618508" y="116632"/>
            <a:ext cx="1201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令和６年報酬改定　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厚労省資料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168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78259"/>
            <a:ext cx="8839759" cy="59046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96336" y="273150"/>
            <a:ext cx="1201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令和６年報酬改定　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厚労省資料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81554314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Ricepaper2</Template>
  <TotalTime>8855</TotalTime>
  <Words>448</Words>
  <Application>Microsoft Office PowerPoint</Application>
  <PresentationFormat>画面に合わせる (4:3)</PresentationFormat>
  <Paragraphs>37</Paragraphs>
  <Slides>4</Slides>
  <Notes>4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ＭＳ Ｐ明朝</vt:lpstr>
      <vt:lpstr>ＭＳ ゴシック</vt:lpstr>
      <vt:lpstr>メイリオ</vt:lpstr>
      <vt:lpstr>Arial</vt:lpstr>
      <vt:lpstr>標準デザイン</vt:lpstr>
      <vt:lpstr>介護給付費算定に係る体制届 （身体拘束廃止未実施減算）</vt:lpstr>
      <vt:lpstr>PowerPoint プレゼンテーション</vt:lpstr>
      <vt:lpstr>PowerPoint プレゼンテーション</vt:lpstr>
      <vt:lpstr>PowerPoint プレゼンテーション</vt:lpstr>
    </vt:vector>
  </TitlesOfParts>
  <Company>香川県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介護サービス施設・事業所集団指導資料</dc:title>
  <dc:creator>C08-1467</dc:creator>
  <cp:lastModifiedBy>SG19200のC20-3662</cp:lastModifiedBy>
  <cp:revision>641</cp:revision>
  <cp:lastPrinted>2025-03-12T23:25:03Z</cp:lastPrinted>
  <dcterms:created xsi:type="dcterms:W3CDTF">2012-01-11T23:32:50Z</dcterms:created>
  <dcterms:modified xsi:type="dcterms:W3CDTF">2025-03-14T07:01:23Z</dcterms:modified>
</cp:coreProperties>
</file>