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69" r:id="rId3"/>
    <p:sldId id="270" r:id="rId4"/>
    <p:sldId id="282" r:id="rId5"/>
    <p:sldId id="271" r:id="rId6"/>
    <p:sldId id="272" r:id="rId7"/>
    <p:sldId id="283" r:id="rId8"/>
    <p:sldId id="273" r:id="rId9"/>
    <p:sldId id="274" r:id="rId10"/>
    <p:sldId id="284" r:id="rId11"/>
    <p:sldId id="275" r:id="rId12"/>
    <p:sldId id="287" r:id="rId13"/>
    <p:sldId id="279" r:id="rId14"/>
    <p:sldId id="285" r:id="rId15"/>
    <p:sldId id="281" r:id="rId16"/>
    <p:sldId id="276" r:id="rId17"/>
    <p:sldId id="277" r:id="rId18"/>
    <p:sldId id="278" r:id="rId19"/>
    <p:sldId id="286" r:id="rId20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9999"/>
    <a:srgbClr val="CCCCFF"/>
    <a:srgbClr val="FF99FF"/>
    <a:srgbClr val="FFCCFF"/>
    <a:srgbClr val="FFC9C9"/>
    <a:srgbClr val="FFB9B9"/>
    <a:srgbClr val="CC99FF"/>
    <a:srgbClr val="ECF3FA"/>
    <a:srgbClr val="4B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7767A-4F93-40B2-8EFA-D9EBDC87415F}" v="252" dt="2025-07-29T09:45:58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91383" autoAdjust="0"/>
  </p:normalViewPr>
  <p:slideViewPr>
    <p:cSldViewPr snapToGrid="0">
      <p:cViewPr varScale="1">
        <p:scale>
          <a:sx n="79" d="100"/>
          <a:sy n="79" d="100"/>
        </p:scale>
        <p:origin x="193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60" y="36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石井 暢樹(ishii-nobuki)" userId="88798021-50ed-47ba-abd4-e7fa5d9e3eb8" providerId="ADAL" clId="{CE27767A-4F93-40B2-8EFA-D9EBDC87415F}"/>
    <pc:docChg chg="undo custSel modSld">
      <pc:chgData name="石井 暢樹(ishii-nobuki)" userId="88798021-50ed-47ba-abd4-e7fa5d9e3eb8" providerId="ADAL" clId="{CE27767A-4F93-40B2-8EFA-D9EBDC87415F}" dt="2025-07-29T10:01:10.867" v="1198" actId="1076"/>
      <pc:docMkLst>
        <pc:docMk/>
      </pc:docMkLst>
      <pc:sldChg chg="modSp mod">
        <pc:chgData name="石井 暢樹(ishii-nobuki)" userId="88798021-50ed-47ba-abd4-e7fa5d9e3eb8" providerId="ADAL" clId="{CE27767A-4F93-40B2-8EFA-D9EBDC87415F}" dt="2025-07-28T07:12:14.105" v="389" actId="207"/>
        <pc:sldMkLst>
          <pc:docMk/>
          <pc:sldMk cId="450571220" sldId="269"/>
        </pc:sldMkLst>
        <pc:spChg chg="mod">
          <ac:chgData name="石井 暢樹(ishii-nobuki)" userId="88798021-50ed-47ba-abd4-e7fa5d9e3eb8" providerId="ADAL" clId="{CE27767A-4F93-40B2-8EFA-D9EBDC87415F}" dt="2025-07-28T07:12:14.105" v="389" actId="207"/>
          <ac:spMkLst>
            <pc:docMk/>
            <pc:sldMk cId="450571220" sldId="269"/>
            <ac:spMk id="2" creationId="{00000000-0000-0000-0000-000000000000}"/>
          </ac:spMkLst>
        </pc:spChg>
      </pc:sldChg>
      <pc:sldChg chg="modSp mod">
        <pc:chgData name="石井 暢樹(ishii-nobuki)" userId="88798021-50ed-47ba-abd4-e7fa5d9e3eb8" providerId="ADAL" clId="{CE27767A-4F93-40B2-8EFA-D9EBDC87415F}" dt="2025-07-29T09:45:58.749" v="1196"/>
        <pc:sldMkLst>
          <pc:docMk/>
          <pc:sldMk cId="403053983" sldId="270"/>
        </pc:sldMkLst>
        <pc:spChg chg="mod">
          <ac:chgData name="石井 暢樹(ishii-nobuki)" userId="88798021-50ed-47ba-abd4-e7fa5d9e3eb8" providerId="ADAL" clId="{CE27767A-4F93-40B2-8EFA-D9EBDC87415F}" dt="2025-07-29T09:45:58.749" v="1196"/>
          <ac:spMkLst>
            <pc:docMk/>
            <pc:sldMk cId="403053983" sldId="270"/>
            <ac:spMk id="12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8T07:12:58.796" v="417" actId="400"/>
          <ac:spMkLst>
            <pc:docMk/>
            <pc:sldMk cId="403053983" sldId="270"/>
            <ac:spMk id="15" creationId="{00000000-0000-0000-0000-000000000000}"/>
          </ac:spMkLst>
        </pc:spChg>
      </pc:sldChg>
      <pc:sldChg chg="modSp mod">
        <pc:chgData name="石井 暢樹(ishii-nobuki)" userId="88798021-50ed-47ba-abd4-e7fa5d9e3eb8" providerId="ADAL" clId="{CE27767A-4F93-40B2-8EFA-D9EBDC87415F}" dt="2025-07-29T09:24:11.452" v="1014" actId="207"/>
        <pc:sldMkLst>
          <pc:docMk/>
          <pc:sldMk cId="2725807178" sldId="271"/>
        </pc:sldMkLst>
        <pc:spChg chg="mod">
          <ac:chgData name="石井 暢樹(ishii-nobuki)" userId="88798021-50ed-47ba-abd4-e7fa5d9e3eb8" providerId="ADAL" clId="{CE27767A-4F93-40B2-8EFA-D9EBDC87415F}" dt="2025-07-28T07:14:25.414" v="439" actId="400"/>
          <ac:spMkLst>
            <pc:docMk/>
            <pc:sldMk cId="2725807178" sldId="271"/>
            <ac:spMk id="18" creationId="{00000000-0000-0000-0000-000000000000}"/>
          </ac:spMkLst>
        </pc:spChg>
        <pc:graphicFrameChg chg="mod modGraphic">
          <ac:chgData name="石井 暢樹(ishii-nobuki)" userId="88798021-50ed-47ba-abd4-e7fa5d9e3eb8" providerId="ADAL" clId="{CE27767A-4F93-40B2-8EFA-D9EBDC87415F}" dt="2025-07-29T09:24:11.452" v="1014" actId="207"/>
          <ac:graphicFrameMkLst>
            <pc:docMk/>
            <pc:sldMk cId="2725807178" sldId="271"/>
            <ac:graphicFrameMk id="22" creationId="{00000000-0000-0000-0000-000000000000}"/>
          </ac:graphicFrameMkLst>
        </pc:graphicFrameChg>
      </pc:sldChg>
      <pc:sldChg chg="addSp delSp modSp mod">
        <pc:chgData name="石井 暢樹(ishii-nobuki)" userId="88798021-50ed-47ba-abd4-e7fa5d9e3eb8" providerId="ADAL" clId="{CE27767A-4F93-40B2-8EFA-D9EBDC87415F}" dt="2025-07-29T09:33:17.017" v="1110" actId="400"/>
        <pc:sldMkLst>
          <pc:docMk/>
          <pc:sldMk cId="3608393416" sldId="272"/>
        </pc:sldMkLst>
        <pc:spChg chg="mod">
          <ac:chgData name="石井 暢樹(ishii-nobuki)" userId="88798021-50ed-47ba-abd4-e7fa5d9e3eb8" providerId="ADAL" clId="{CE27767A-4F93-40B2-8EFA-D9EBDC87415F}" dt="2025-07-29T09:27:47.649" v="1046" actId="207"/>
          <ac:spMkLst>
            <pc:docMk/>
            <pc:sldMk cId="3608393416" sldId="272"/>
            <ac:spMk id="18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19:56.968" v="993" actId="14100"/>
          <ac:spMkLst>
            <pc:docMk/>
            <pc:sldMk cId="3608393416" sldId="272"/>
            <ac:spMk id="34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14:01.198" v="972" actId="14100"/>
          <ac:spMkLst>
            <pc:docMk/>
            <pc:sldMk cId="3608393416" sldId="272"/>
            <ac:spMk id="37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26:35.614" v="1032" actId="14100"/>
          <ac:spMkLst>
            <pc:docMk/>
            <pc:sldMk cId="3608393416" sldId="272"/>
            <ac:spMk id="45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23:32.029" v="1011" actId="1076"/>
          <ac:spMkLst>
            <pc:docMk/>
            <pc:sldMk cId="3608393416" sldId="272"/>
            <ac:spMk id="46" creationId="{00000000-0000-0000-0000-000000000000}"/>
          </ac:spMkLst>
        </pc:spChg>
        <pc:spChg chg="add del mod">
          <ac:chgData name="石井 暢樹(ishii-nobuki)" userId="88798021-50ed-47ba-abd4-e7fa5d9e3eb8" providerId="ADAL" clId="{CE27767A-4F93-40B2-8EFA-D9EBDC87415F}" dt="2025-07-29T09:21:24.813" v="995" actId="14100"/>
          <ac:spMkLst>
            <pc:docMk/>
            <pc:sldMk cId="3608393416" sldId="272"/>
            <ac:spMk id="49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23:42.650" v="1012" actId="207"/>
          <ac:spMkLst>
            <pc:docMk/>
            <pc:sldMk cId="3608393416" sldId="272"/>
            <ac:spMk id="50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19:05.269" v="991" actId="1076"/>
          <ac:spMkLst>
            <pc:docMk/>
            <pc:sldMk cId="3608393416" sldId="272"/>
            <ac:spMk id="59" creationId="{00000000-0000-0000-0000-000000000000}"/>
          </ac:spMkLst>
        </pc:spChg>
        <pc:graphicFrameChg chg="mod modGraphic">
          <ac:chgData name="石井 暢樹(ishii-nobuki)" userId="88798021-50ed-47ba-abd4-e7fa5d9e3eb8" providerId="ADAL" clId="{CE27767A-4F93-40B2-8EFA-D9EBDC87415F}" dt="2025-07-29T09:33:17.017" v="1110" actId="400"/>
          <ac:graphicFrameMkLst>
            <pc:docMk/>
            <pc:sldMk cId="3608393416" sldId="272"/>
            <ac:graphicFrameMk id="63" creationId="{00000000-0000-0000-0000-000000000000}"/>
          </ac:graphicFrameMkLst>
        </pc:graphicFrameChg>
      </pc:sldChg>
      <pc:sldChg chg="modSp mod">
        <pc:chgData name="石井 暢樹(ishii-nobuki)" userId="88798021-50ed-47ba-abd4-e7fa5d9e3eb8" providerId="ADAL" clId="{CE27767A-4F93-40B2-8EFA-D9EBDC87415F}" dt="2025-07-29T09:42:30.463" v="1176" actId="20577"/>
        <pc:sldMkLst>
          <pc:docMk/>
          <pc:sldMk cId="155717752" sldId="273"/>
        </pc:sldMkLst>
        <pc:spChg chg="mod">
          <ac:chgData name="石井 暢樹(ishii-nobuki)" userId="88798021-50ed-47ba-abd4-e7fa5d9e3eb8" providerId="ADAL" clId="{CE27767A-4F93-40B2-8EFA-D9EBDC87415F}" dt="2025-07-28T07:53:13.691" v="961" actId="207"/>
          <ac:spMkLst>
            <pc:docMk/>
            <pc:sldMk cId="155717752" sldId="273"/>
            <ac:spMk id="22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42:02.303" v="1157" actId="14100"/>
          <ac:spMkLst>
            <pc:docMk/>
            <pc:sldMk cId="155717752" sldId="273"/>
            <ac:spMk id="49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8T07:40:09.861" v="522" actId="400"/>
          <ac:spMkLst>
            <pc:docMk/>
            <pc:sldMk cId="155717752" sldId="273"/>
            <ac:spMk id="62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42:07.526" v="1159" actId="20577"/>
          <ac:spMkLst>
            <pc:docMk/>
            <pc:sldMk cId="155717752" sldId="273"/>
            <ac:spMk id="67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42:13.720" v="1160" actId="14100"/>
          <ac:spMkLst>
            <pc:docMk/>
            <pc:sldMk cId="155717752" sldId="273"/>
            <ac:spMk id="70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42:30.463" v="1176" actId="20577"/>
          <ac:spMkLst>
            <pc:docMk/>
            <pc:sldMk cId="155717752" sldId="273"/>
            <ac:spMk id="71" creationId="{00000000-0000-0000-0000-000000000000}"/>
          </ac:spMkLst>
        </pc:spChg>
      </pc:sldChg>
      <pc:sldChg chg="modSp mod">
        <pc:chgData name="石井 暢樹(ishii-nobuki)" userId="88798021-50ed-47ba-abd4-e7fa5d9e3eb8" providerId="ADAL" clId="{CE27767A-4F93-40B2-8EFA-D9EBDC87415F}" dt="2025-07-29T09:32:13.024" v="1098" actId="207"/>
        <pc:sldMkLst>
          <pc:docMk/>
          <pc:sldMk cId="3667984626" sldId="274"/>
        </pc:sldMkLst>
        <pc:spChg chg="mod">
          <ac:chgData name="石井 暢樹(ishii-nobuki)" userId="88798021-50ed-47ba-abd4-e7fa5d9e3eb8" providerId="ADAL" clId="{CE27767A-4F93-40B2-8EFA-D9EBDC87415F}" dt="2025-07-29T09:32:13.024" v="1098" actId="207"/>
          <ac:spMkLst>
            <pc:docMk/>
            <pc:sldMk cId="3667984626" sldId="274"/>
            <ac:spMk id="21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8T07:54:01.390" v="965"/>
          <ac:spMkLst>
            <pc:docMk/>
            <pc:sldMk cId="3667984626" sldId="274"/>
            <ac:spMk id="34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8T07:46:17.488" v="899" actId="207"/>
          <ac:spMkLst>
            <pc:docMk/>
            <pc:sldMk cId="3667984626" sldId="274"/>
            <ac:spMk id="36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8T07:49:00.415" v="901" actId="400"/>
          <ac:spMkLst>
            <pc:docMk/>
            <pc:sldMk cId="3667984626" sldId="274"/>
            <ac:spMk id="40" creationId="{00000000-0000-0000-0000-000000000000}"/>
          </ac:spMkLst>
        </pc:spChg>
      </pc:sldChg>
      <pc:sldChg chg="modSp mod">
        <pc:chgData name="石井 暢樹(ishii-nobuki)" userId="88798021-50ed-47ba-abd4-e7fa5d9e3eb8" providerId="ADAL" clId="{CE27767A-4F93-40B2-8EFA-D9EBDC87415F}" dt="2025-07-29T09:36:07.448" v="1114" actId="14100"/>
        <pc:sldMkLst>
          <pc:docMk/>
          <pc:sldMk cId="962286673" sldId="277"/>
        </pc:sldMkLst>
        <pc:spChg chg="mod">
          <ac:chgData name="石井 暢樹(ishii-nobuki)" userId="88798021-50ed-47ba-abd4-e7fa5d9e3eb8" providerId="ADAL" clId="{CE27767A-4F93-40B2-8EFA-D9EBDC87415F}" dt="2025-07-29T09:36:07.448" v="1114" actId="14100"/>
          <ac:spMkLst>
            <pc:docMk/>
            <pc:sldMk cId="962286673" sldId="277"/>
            <ac:spMk id="29" creationId="{00000000-0000-0000-0000-000000000000}"/>
          </ac:spMkLst>
        </pc:spChg>
      </pc:sldChg>
      <pc:sldChg chg="modSp mod">
        <pc:chgData name="石井 暢樹(ishii-nobuki)" userId="88798021-50ed-47ba-abd4-e7fa5d9e3eb8" providerId="ADAL" clId="{CE27767A-4F93-40B2-8EFA-D9EBDC87415F}" dt="2025-07-29T10:01:10.867" v="1198" actId="1076"/>
        <pc:sldMkLst>
          <pc:docMk/>
          <pc:sldMk cId="17413546" sldId="282"/>
        </pc:sldMkLst>
        <pc:spChg chg="mod">
          <ac:chgData name="石井 暢樹(ishii-nobuki)" userId="88798021-50ed-47ba-abd4-e7fa5d9e3eb8" providerId="ADAL" clId="{CE27767A-4F93-40B2-8EFA-D9EBDC87415F}" dt="2025-07-29T09:27:36.677" v="1039" actId="207"/>
          <ac:spMkLst>
            <pc:docMk/>
            <pc:sldMk cId="17413546" sldId="282"/>
            <ac:spMk id="18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25:41.532" v="1030" actId="400"/>
          <ac:spMkLst>
            <pc:docMk/>
            <pc:sldMk cId="17413546" sldId="282"/>
            <ac:spMk id="28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25:53.084" v="1031" actId="14100"/>
          <ac:spMkLst>
            <pc:docMk/>
            <pc:sldMk cId="17413546" sldId="282"/>
            <ac:spMk id="36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10:01:01.507" v="1197" actId="1076"/>
          <ac:spMkLst>
            <pc:docMk/>
            <pc:sldMk cId="17413546" sldId="282"/>
            <ac:spMk id="38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10:01:10.867" v="1198" actId="1076"/>
          <ac:spMkLst>
            <pc:docMk/>
            <pc:sldMk cId="17413546" sldId="282"/>
            <ac:spMk id="41" creationId="{00000000-0000-0000-0000-000000000000}"/>
          </ac:spMkLst>
        </pc:spChg>
        <pc:graphicFrameChg chg="mod modGraphic">
          <ac:chgData name="石井 暢樹(ishii-nobuki)" userId="88798021-50ed-47ba-abd4-e7fa5d9e3eb8" providerId="ADAL" clId="{CE27767A-4F93-40B2-8EFA-D9EBDC87415F}" dt="2025-07-28T07:23:51.352" v="478" actId="207"/>
          <ac:graphicFrameMkLst>
            <pc:docMk/>
            <pc:sldMk cId="17413546" sldId="282"/>
            <ac:graphicFrameMk id="24" creationId="{00000000-0000-0000-0000-000000000000}"/>
          </ac:graphicFrameMkLst>
        </pc:graphicFrameChg>
      </pc:sldChg>
      <pc:sldChg chg="modSp mod">
        <pc:chgData name="石井 暢樹(ishii-nobuki)" userId="88798021-50ed-47ba-abd4-e7fa5d9e3eb8" providerId="ADAL" clId="{CE27767A-4F93-40B2-8EFA-D9EBDC87415F}" dt="2025-07-29T09:34:28.798" v="1112" actId="400"/>
        <pc:sldMkLst>
          <pc:docMk/>
          <pc:sldMk cId="3075042721" sldId="283"/>
        </pc:sldMkLst>
        <pc:spChg chg="mod">
          <ac:chgData name="石井 暢樹(ishii-nobuki)" userId="88798021-50ed-47ba-abd4-e7fa5d9e3eb8" providerId="ADAL" clId="{CE27767A-4F93-40B2-8EFA-D9EBDC87415F}" dt="2025-07-28T07:14:58.099" v="443" actId="400"/>
          <ac:spMkLst>
            <pc:docMk/>
            <pc:sldMk cId="3075042721" sldId="283"/>
            <ac:spMk id="55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34:28.798" v="1112" actId="400"/>
          <ac:spMkLst>
            <pc:docMk/>
            <pc:sldMk cId="3075042721" sldId="283"/>
            <ac:spMk id="57" creationId="{00000000-0000-0000-0000-000000000000}"/>
          </ac:spMkLst>
        </pc:spChg>
        <pc:picChg chg="mod">
          <ac:chgData name="石井 暢樹(ishii-nobuki)" userId="88798021-50ed-47ba-abd4-e7fa5d9e3eb8" providerId="ADAL" clId="{CE27767A-4F93-40B2-8EFA-D9EBDC87415F}" dt="2025-07-29T09:27:53.967" v="1047" actId="1076"/>
          <ac:picMkLst>
            <pc:docMk/>
            <pc:sldMk cId="3075042721" sldId="283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575" cy="49847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1"/>
            <a:ext cx="2949575" cy="49847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55DCE978-CA80-4858-8962-22B1D98013BF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39"/>
            <a:ext cx="5445125" cy="3913187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5"/>
            <a:ext cx="2949575" cy="49847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5"/>
            <a:ext cx="2949575" cy="49847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D0A412F6-30FF-455D-B269-AE224075B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99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2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02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76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0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37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20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944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378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9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F5B4-554E-4FD0-BC02-0A5BA9F48731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57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D13-2C7A-4AF0-8581-945CA6CDD7BB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91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A5C0-8503-4B68-8F5E-7B08B0E1D45B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85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832A-7CB6-4CF0-8105-B1770E74D2CC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26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EC83-7BAF-40F9-8146-1DCA0EB05BAA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60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582-40D0-479A-A486-7F2E54E09AB6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57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8B9F-A37C-441F-8AB9-E6AB85C669B5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28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CBF5-0CB0-42DB-BD5B-6534F67040B5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05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5101-3D51-493E-9F96-90A03B8D4CF2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63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7EFF-298D-4E89-96A8-F1C214B87A6E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46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7692-645B-4052-B9EC-D6EE6C4107AA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5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入力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4BC5-C4E8-49E3-B3CE-C908FE9431F4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/>
          </p:nvPr>
        </p:nvSpPr>
        <p:spPr>
          <a:xfrm>
            <a:off x="471488" y="6207125"/>
            <a:ext cx="5915025" cy="2022475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21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4BC5-C4E8-49E3-B3CE-C908FE9431F4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12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E4BC5-C4E8-49E3-B3CE-C908FE9431F4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5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4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テキスト ボックス 58"/>
          <p:cNvSpPr txBox="1"/>
          <p:nvPr/>
        </p:nvSpPr>
        <p:spPr>
          <a:xfrm>
            <a:off x="341376" y="4462272"/>
            <a:ext cx="5839968" cy="3657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1769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テキスト ボックス 45"/>
          <p:cNvSpPr txBox="1"/>
          <p:nvPr/>
        </p:nvSpPr>
        <p:spPr>
          <a:xfrm>
            <a:off x="316992" y="1853184"/>
            <a:ext cx="5839968" cy="18775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16992" y="6565392"/>
            <a:ext cx="5839968" cy="18775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2750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テキスト ボックス 38"/>
          <p:cNvSpPr txBox="1"/>
          <p:nvPr/>
        </p:nvSpPr>
        <p:spPr>
          <a:xfrm>
            <a:off x="377952" y="7266432"/>
            <a:ext cx="5839968" cy="1182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7890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/>
          <p:cNvSpPr txBox="1"/>
          <p:nvPr/>
        </p:nvSpPr>
        <p:spPr>
          <a:xfrm>
            <a:off x="329184" y="6900672"/>
            <a:ext cx="5900928" cy="15849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7744" y="2395728"/>
            <a:ext cx="5821680" cy="19324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6516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286512" y="2834640"/>
            <a:ext cx="5821680" cy="19324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8969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/>
          <p:cNvSpPr txBox="1"/>
          <p:nvPr/>
        </p:nvSpPr>
        <p:spPr>
          <a:xfrm>
            <a:off x="335280" y="4858512"/>
            <a:ext cx="5821680" cy="19324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092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テキスト ボックス 48"/>
          <p:cNvSpPr txBox="1"/>
          <p:nvPr/>
        </p:nvSpPr>
        <p:spPr>
          <a:xfrm>
            <a:off x="274320" y="7211568"/>
            <a:ext cx="5821680" cy="14691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4111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テキスト ボックス 54"/>
          <p:cNvSpPr txBox="1"/>
          <p:nvPr/>
        </p:nvSpPr>
        <p:spPr>
          <a:xfrm>
            <a:off x="438912" y="6534912"/>
            <a:ext cx="5657088" cy="21457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9622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テキスト ボックス 54"/>
          <p:cNvSpPr txBox="1"/>
          <p:nvPr/>
        </p:nvSpPr>
        <p:spPr>
          <a:xfrm>
            <a:off x="377952" y="4340352"/>
            <a:ext cx="5791200" cy="21457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5866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/>
          <p:cNvSpPr txBox="1"/>
          <p:nvPr/>
        </p:nvSpPr>
        <p:spPr>
          <a:xfrm>
            <a:off x="377952" y="4340352"/>
            <a:ext cx="5791200" cy="21457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258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5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81194" y="6198066"/>
            <a:ext cx="5840967" cy="2052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1193" y="2259113"/>
            <a:ext cx="5840967" cy="2052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030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/>
          <p:cNvSpPr txBox="1"/>
          <p:nvPr/>
        </p:nvSpPr>
        <p:spPr>
          <a:xfrm>
            <a:off x="193386" y="6771090"/>
            <a:ext cx="5840967" cy="2052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741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242154" y="6624786"/>
            <a:ext cx="5840967" cy="2052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72580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テキスト ボックス 55"/>
          <p:cNvSpPr txBox="1"/>
          <p:nvPr/>
        </p:nvSpPr>
        <p:spPr>
          <a:xfrm>
            <a:off x="315306" y="7466034"/>
            <a:ext cx="5840967" cy="116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60839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/>
          <p:cNvSpPr txBox="1"/>
          <p:nvPr/>
        </p:nvSpPr>
        <p:spPr>
          <a:xfrm>
            <a:off x="303114" y="7193280"/>
            <a:ext cx="5840967" cy="14508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1674" y="2176272"/>
            <a:ext cx="5932407" cy="14508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0750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ボックス 43"/>
          <p:cNvSpPr txBox="1"/>
          <p:nvPr/>
        </p:nvSpPr>
        <p:spPr>
          <a:xfrm>
            <a:off x="223866" y="2834640"/>
            <a:ext cx="5932407" cy="14508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23866" y="7083552"/>
            <a:ext cx="5932407" cy="14508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5571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テキスト ボックス 52"/>
          <p:cNvSpPr txBox="1"/>
          <p:nvPr/>
        </p:nvSpPr>
        <p:spPr>
          <a:xfrm>
            <a:off x="382362" y="7071360"/>
            <a:ext cx="6042822" cy="14508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6679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4F0637E0-7C91-44F8-A2AF-D1306C2321F8}" vid="{4A3437A6-10FA-474F-A47D-BACCC7FF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6422</TotalTime>
  <Words>383</Words>
  <Application>Microsoft Office PowerPoint</Application>
  <PresentationFormat>画面に合わせる (4:3)</PresentationFormat>
  <Paragraphs>75</Paragraphs>
  <Slides>19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SG19300のC20-3699</dc:creator>
  <cp:lastModifiedBy>SG19300のC20-3293</cp:lastModifiedBy>
  <cp:revision>719</cp:revision>
  <cp:lastPrinted>2025-08-01T05:38:28Z</cp:lastPrinted>
  <dcterms:created xsi:type="dcterms:W3CDTF">2024-01-28T04:21:48Z</dcterms:created>
  <dcterms:modified xsi:type="dcterms:W3CDTF">2025-09-09T08:33:35Z</dcterms:modified>
  <cp:contentStatus/>
</cp:coreProperties>
</file>